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27"/>
    <a:srgbClr val="A4A4A4"/>
    <a:srgbClr val="B0B0B0"/>
    <a:srgbClr val="A7A7A7"/>
    <a:srgbClr val="A1A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2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0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0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7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5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79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3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7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8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622241"/>
            <a:ext cx="6007608" cy="186226"/>
          </a:xfrm>
          <a:prstGeom prst="rect">
            <a:avLst/>
          </a:prstGeom>
          <a:solidFill>
            <a:srgbClr val="B0B0B0"/>
          </a:solidFill>
          <a:ln>
            <a:solidFill>
              <a:srgbClr val="B0B0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6" y="695349"/>
            <a:ext cx="2867425" cy="3943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6" y="6192545"/>
            <a:ext cx="3468925" cy="658425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3037774" y="2466662"/>
            <a:ext cx="2625213" cy="0"/>
          </a:xfrm>
          <a:prstGeom prst="line">
            <a:avLst/>
          </a:prstGeom>
          <a:ln w="76200">
            <a:solidFill>
              <a:srgbClr val="E6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37774" y="3523936"/>
            <a:ext cx="4058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Montserrat Light" panose="00000400000000000000" pitchFamily="2" charset="0"/>
              </a:rPr>
              <a:t>Trimite</a:t>
            </a:r>
            <a:r>
              <a:rPr lang="en-US" sz="1400" dirty="0" smtClean="0">
                <a:latin typeface="Montserrat Light" panose="00000400000000000000" pitchFamily="2" charset="0"/>
              </a:rPr>
              <a:t>-ne CV-</a:t>
            </a:r>
            <a:r>
              <a:rPr lang="en-US" sz="1400" dirty="0" err="1" smtClean="0">
                <a:latin typeface="Montserrat Light" panose="00000400000000000000" pitchFamily="2" charset="0"/>
              </a:rPr>
              <a:t>ul</a:t>
            </a:r>
            <a:r>
              <a:rPr lang="en-US" sz="1400" dirty="0" smtClean="0">
                <a:latin typeface="Montserrat Light" panose="00000400000000000000" pitchFamily="2" charset="0"/>
              </a:rPr>
              <a:t> tau la </a:t>
            </a:r>
            <a:r>
              <a:rPr lang="en-US" sz="14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carieramea@brd.ro</a:t>
            </a:r>
            <a:endParaRPr lang="en-US" sz="1400" dirty="0">
              <a:latin typeface="Montserrat Light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873662"/>
            <a:ext cx="12210288" cy="1492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Cu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ce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te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ro-RO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vei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ocupa</a:t>
            </a:r>
            <a:r>
              <a:rPr lang="ro-RO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la BRD Asigurări de </a:t>
            </a:r>
            <a:r>
              <a:rPr lang="ro-RO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Viață</a:t>
            </a:r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?</a:t>
            </a:r>
            <a:endParaRPr lang="en-US" sz="1400" b="1" dirty="0">
              <a:solidFill>
                <a:srgbClr val="FF0000"/>
              </a:solidFill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pPr marL="171450" indent="-171450" fontAlgn="ctr">
              <a:buFont typeface="Courier New" panose="02070309020205020404" pitchFamily="49" charset="0"/>
              <a:buChar char="o"/>
            </a:pP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Urmarirea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legislatiei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nou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aparute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proiectelor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legislative care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impacteaza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operatiunile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societatii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pPr marL="171450" indent="-171450" fontAlgn="ctr">
              <a:buFont typeface="Courier New" panose="02070309020205020404" pitchFamily="49" charset="0"/>
              <a:buChar char="o"/>
            </a:pP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Cercetare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juridica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pentru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solicitarile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primite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catre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Departamentul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Juridic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pPr marL="171450" indent="-171450" fontAlgn="ctr">
              <a:buFont typeface="Courier New" panose="02070309020205020404" pitchFamily="49" charset="0"/>
              <a:buChar char="o"/>
            </a:pP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Reprezentarea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juridica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societatii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conform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imputernicirilor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acordate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catre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conducere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pPr marL="171450" indent="-171450" fontAlgn="ctr">
              <a:buFont typeface="Courier New" panose="02070309020205020404" pitchFamily="49" charset="0"/>
              <a:buChar char="o"/>
            </a:pP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Asistenta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organizarea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in special a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sedintelor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Consiliului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administratie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Comitetului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de Audit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ale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Adunarilor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Generale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ale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Actionarilor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in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conformitate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cu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legea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(cum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ar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fi,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dar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fara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a se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limita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la: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pregatire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redactare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minute,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actualizare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register.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 </a:t>
            </a:r>
            <a:endParaRPr lang="pt-BR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ctr"/>
            <a:endParaRPr lang="en-US" sz="1100" dirty="0" smtClean="0"/>
          </a:p>
          <a:p>
            <a:pPr fontAlgn="ctr"/>
            <a:endParaRPr lang="en-US" sz="11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8288" y="6057963"/>
            <a:ext cx="12210288" cy="226215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endParaRPr lang="en-US" sz="1400" b="1" dirty="0">
              <a:solidFill>
                <a:srgbClr val="FF0000"/>
              </a:solidFill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Cine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suntem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noi</a:t>
            </a:r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?</a:t>
            </a:r>
          </a:p>
          <a:p>
            <a:endParaRPr lang="en-US" sz="1400" b="1" dirty="0">
              <a:solidFill>
                <a:srgbClr val="FF0000"/>
              </a:solidFill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Noi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credem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viitorul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e al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care se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bucură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Daca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tu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crezi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acțiunile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din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influențează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viitorul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invităm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iei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considerare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o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carieră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asigurări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viață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</a:t>
            </a:r>
          </a:p>
          <a:p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BRD </a:t>
            </a:r>
            <a:r>
              <a:rPr lang="ro-RO" sz="11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Asigurări de Viață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este parte a Groupe Société Générale și are ca principali acționari compania franceză de asigurări Sogecap S.A. și BRD-Groupe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Societe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Generale S.A.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Societe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Generale este unul dintre cele mai importante grupuri de servicii financiare europene. Activ în economia reală de peste 150 de ani, cu o poziție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solidă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în Europa și puternic conectat la întreaga lume, Societe Generale are o echipă de peste 149.000 de oameni care sprijină în fiecare zi un număr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de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31 milioane de clienți persoane fizice, companii și investitori instituționali din toată lumea. 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17297" y="1931598"/>
            <a:ext cx="7136892" cy="1446550"/>
          </a:xfrm>
          <a:prstGeom prst="rect">
            <a:avLst/>
          </a:prstGeom>
          <a:solidFill>
            <a:srgbClr val="E60027"/>
          </a:solidFill>
          <a:ln>
            <a:noFill/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endParaRPr lang="en-US" sz="1400" b="1" dirty="0" smtClean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defTabSz="685800">
              <a:defRPr/>
            </a:pP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Esti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colegul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pe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care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il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cautam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 </a:t>
            </a:r>
            <a:r>
              <a:rPr lang="ro-RO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dacă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:</a:t>
            </a:r>
          </a:p>
          <a:p>
            <a:pPr indent="-171450" defTabSz="685800">
              <a:buFontTx/>
              <a:buChar char="-"/>
              <a:defRPr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place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sa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lucrezi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in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echipa</a:t>
            </a:r>
            <a:endParaRPr lang="en-US" sz="1200" dirty="0" smtClean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indent="-171450" defTabSz="685800">
              <a:buFontTx/>
              <a:buChar char="-"/>
              <a:defRPr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plac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provocarile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defTabSz="685800">
              <a:tabLst>
                <a:tab pos="173038" algn="l"/>
              </a:tabLst>
              <a:defRPr/>
            </a:pP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- 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E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ș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student/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masterand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marL="171450" indent="-171450">
              <a:buFontTx/>
              <a:buChar char="-"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Vorbesti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l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imba </a:t>
            </a:r>
            <a:r>
              <a:rPr lang="ro-RO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engleză 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nivel </a:t>
            </a:r>
            <a:r>
              <a:rPr lang="ro-RO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mediu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.</a:t>
            </a:r>
          </a:p>
          <a:p>
            <a:pPr marL="171450" indent="-171450">
              <a:buFontTx/>
              <a:buChar char="-"/>
            </a:pP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3804" y="1067612"/>
            <a:ext cx="6853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ontserrat ExtraBold" panose="00000900000000000000" pitchFamily="2" charset="0"/>
              </a:rPr>
              <a:t>ANGAJAM </a:t>
            </a:r>
            <a:r>
              <a:rPr lang="en-US" sz="2800" b="1" dirty="0" err="1" smtClean="0">
                <a:latin typeface="Montserrat ExtraBold" panose="00000900000000000000" pitchFamily="2" charset="0"/>
              </a:rPr>
              <a:t>Consilier</a:t>
            </a:r>
            <a:r>
              <a:rPr lang="en-US" sz="2800" b="1" dirty="0" smtClean="0">
                <a:latin typeface="Montserrat ExtraBold" panose="00000900000000000000" pitchFamily="2" charset="0"/>
              </a:rPr>
              <a:t> </a:t>
            </a:r>
            <a:r>
              <a:rPr lang="en-US" sz="2800" b="1" dirty="0" err="1" smtClean="0">
                <a:latin typeface="Montserrat ExtraBold" panose="00000900000000000000" pitchFamily="2" charset="0"/>
              </a:rPr>
              <a:t>Juridic</a:t>
            </a:r>
            <a:r>
              <a:rPr lang="en-US" sz="2800" b="1" dirty="0" smtClean="0">
                <a:latin typeface="Montserrat ExtraBold" panose="00000900000000000000" pitchFamily="2" charset="0"/>
              </a:rPr>
              <a:t> JR</a:t>
            </a:r>
            <a:endParaRPr lang="en-US" sz="2800" b="1" dirty="0"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5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268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Montserrat</vt:lpstr>
      <vt:lpstr>Montserrat ExtraBold</vt:lpstr>
      <vt:lpstr>Montserrat Light</vt:lpstr>
      <vt:lpstr>Source Sans Pro</vt:lpstr>
      <vt:lpstr>Office Theme</vt:lpstr>
      <vt:lpstr>PowerPoint Presentation</vt:lpstr>
    </vt:vector>
  </TitlesOfParts>
  <Company>BRD Groupe Societe Generale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GANEA Elena-Raluca(BRD ASIGURARI DE VIATA)</dc:creator>
  <cp:lastModifiedBy>MOLDOVEANU Iulia(BRD ASIGURARI DE VIATA)</cp:lastModifiedBy>
  <cp:revision>30</cp:revision>
  <dcterms:created xsi:type="dcterms:W3CDTF">2019-11-29T09:22:12Z</dcterms:created>
  <dcterms:modified xsi:type="dcterms:W3CDTF">2022-11-07T15:06:37Z</dcterms:modified>
</cp:coreProperties>
</file>