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27"/>
    <a:srgbClr val="A4A4A4"/>
    <a:srgbClr val="B0B0B0"/>
    <a:srgbClr val="A7A7A7"/>
    <a:srgbClr val="A1A2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-7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92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05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0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073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53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79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07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32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3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78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89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08DB0-ECED-4ED4-9301-440DF98FF4B5}" type="datetimeFigureOut">
              <a:rPr lang="en-US" smtClean="0"/>
              <a:t>07-Nov-22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6E15A-CE06-4E9A-927B-6F4EAFAD5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12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622241"/>
            <a:ext cx="6007608" cy="186226"/>
          </a:xfrm>
          <a:prstGeom prst="rect">
            <a:avLst/>
          </a:prstGeom>
          <a:solidFill>
            <a:srgbClr val="B0B0B0"/>
          </a:solidFill>
          <a:ln>
            <a:solidFill>
              <a:srgbClr val="B0B0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6" y="695349"/>
            <a:ext cx="2867425" cy="3943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6" y="6192545"/>
            <a:ext cx="3468925" cy="658425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3037774" y="2466662"/>
            <a:ext cx="2625213" cy="0"/>
          </a:xfrm>
          <a:prstGeom prst="line">
            <a:avLst/>
          </a:prstGeom>
          <a:ln w="76200">
            <a:solidFill>
              <a:srgbClr val="E60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37774" y="3523936"/>
            <a:ext cx="4058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Montserrat Light" panose="00000400000000000000" pitchFamily="2" charset="0"/>
              </a:rPr>
              <a:t>Trimite</a:t>
            </a:r>
            <a:r>
              <a:rPr lang="en-US" sz="1400" dirty="0" smtClean="0">
                <a:latin typeface="Montserrat Light" panose="00000400000000000000" pitchFamily="2" charset="0"/>
              </a:rPr>
              <a:t>-ne CV-</a:t>
            </a:r>
            <a:r>
              <a:rPr lang="en-US" sz="1400" dirty="0" err="1" smtClean="0">
                <a:latin typeface="Montserrat Light" panose="00000400000000000000" pitchFamily="2" charset="0"/>
              </a:rPr>
              <a:t>ul</a:t>
            </a:r>
            <a:r>
              <a:rPr lang="en-US" sz="1400" dirty="0" smtClean="0">
                <a:latin typeface="Montserrat Light" panose="00000400000000000000" pitchFamily="2" charset="0"/>
              </a:rPr>
              <a:t> tau la </a:t>
            </a:r>
            <a:r>
              <a:rPr lang="en-US" sz="14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carieramea@brd.ro</a:t>
            </a:r>
            <a:endParaRPr lang="en-US" sz="1400" dirty="0">
              <a:latin typeface="Montserrat Light" panose="000004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4873662"/>
            <a:ext cx="12210288" cy="815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Cu </a:t>
            </a:r>
            <a:r>
              <a:rPr lang="en-US" sz="1400" b="1" dirty="0" err="1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ce</a:t>
            </a:r>
            <a:r>
              <a:rPr lang="en-US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te</a:t>
            </a:r>
            <a:r>
              <a:rPr lang="en-US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ro-RO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vei </a:t>
            </a:r>
            <a:r>
              <a:rPr lang="en-US" sz="1400" b="1" dirty="0" err="1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ocupa</a:t>
            </a:r>
            <a:r>
              <a:rPr lang="ro-RO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 la BRD Asigurări de </a:t>
            </a:r>
            <a:r>
              <a:rPr lang="ro-RO" sz="1400" b="1" dirty="0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Viață</a:t>
            </a:r>
            <a:r>
              <a:rPr lang="en-US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? </a:t>
            </a:r>
            <a:endParaRPr lang="en-US" sz="1100" b="1" dirty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en-US" sz="1100" b="1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- </a:t>
            </a:r>
            <a:r>
              <a:rPr lang="en-US" sz="1100" dirty="0" err="1" smtClean="0">
                <a:latin typeface="Montserrat" panose="00000500000000000000" pitchFamily="2" charset="0"/>
                <a:ea typeface="Source Sans Pro" panose="020B0503030403020204" pitchFamily="34" charset="0"/>
              </a:rPr>
              <a:t>Reconciliaza</a:t>
            </a:r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diferite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baze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date in excel; </a:t>
            </a:r>
          </a:p>
          <a:p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- </a:t>
            </a:r>
            <a:r>
              <a:rPr lang="en-US" sz="1100" dirty="0" err="1" smtClean="0">
                <a:latin typeface="Montserrat" panose="00000500000000000000" pitchFamily="2" charset="0"/>
                <a:ea typeface="Source Sans Pro" panose="020B0503030403020204" pitchFamily="34" charset="0"/>
              </a:rPr>
              <a:t>Preia</a:t>
            </a:r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treptat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responsabilitati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specifice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legate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inchiderea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luna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;</a:t>
            </a:r>
          </a:p>
          <a:p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- </a:t>
            </a:r>
            <a:r>
              <a:rPr lang="en-US" sz="1100" dirty="0" err="1" smtClean="0">
                <a:latin typeface="Montserrat" panose="00000500000000000000" pitchFamily="2" charset="0"/>
                <a:ea typeface="Source Sans Pro" panose="020B0503030403020204" pitchFamily="34" charset="0"/>
              </a:rPr>
              <a:t>Oferte</a:t>
            </a:r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pentru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diferite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tipuri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asigurari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conform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instructiunilor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primite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;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689270"/>
            <a:ext cx="12210288" cy="272382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Cine </a:t>
            </a:r>
            <a:r>
              <a:rPr lang="en-US" sz="1400" b="1" dirty="0" err="1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suntem</a:t>
            </a:r>
            <a:r>
              <a:rPr lang="en-US" sz="14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noi</a:t>
            </a:r>
            <a:r>
              <a:rPr lang="en-US" sz="1400" b="1" dirty="0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?</a:t>
            </a:r>
          </a:p>
          <a:p>
            <a:endParaRPr lang="en-US" sz="1400" b="1" dirty="0">
              <a:solidFill>
                <a:srgbClr val="FF0000"/>
              </a:solidFill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Noi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credem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viitorul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e al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celor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care se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bucură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prezent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.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Daca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și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tu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crezi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acțiunile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din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prezent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influențează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viitorul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,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te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invităm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să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iei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în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considerare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endParaRPr lang="en-US" sz="1100" dirty="0" smtClean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en-US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o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carieră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în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asigurări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 de </a:t>
            </a:r>
            <a:r>
              <a:rPr lang="en-US" sz="1100" dirty="0" err="1">
                <a:latin typeface="Montserrat" panose="00000500000000000000" pitchFamily="2" charset="0"/>
                <a:ea typeface="Source Sans Pro" panose="020B0503030403020204" pitchFamily="34" charset="0"/>
              </a:rPr>
              <a:t>viață</a:t>
            </a:r>
            <a:r>
              <a:rPr lang="en-US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.</a:t>
            </a:r>
          </a:p>
          <a:p>
            <a:endParaRPr lang="en-US" sz="1100" dirty="0" smtClean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ro-RO" sz="1100" b="1" dirty="0" smtClean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BRD </a:t>
            </a:r>
            <a:r>
              <a:rPr lang="ro-RO" sz="1100" b="1" dirty="0">
                <a:solidFill>
                  <a:srgbClr val="FF0000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Asigurări de Viață </a:t>
            </a:r>
            <a:r>
              <a:rPr lang="ro-RO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este parte a Groupe Société Générale și are ca principali acționari compania franceză de asigurări Sogecap S.A. și BRD-Groupe </a:t>
            </a:r>
            <a:endParaRPr lang="en-US" sz="1100" dirty="0" smtClean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ro-RO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Societe </a:t>
            </a:r>
            <a:r>
              <a:rPr lang="ro-RO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Generale S.A.</a:t>
            </a:r>
            <a:endParaRPr lang="en-US" sz="1100" dirty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endParaRPr lang="en-US" sz="1100" dirty="0" smtClean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ro-RO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Societe </a:t>
            </a:r>
            <a:r>
              <a:rPr lang="ro-RO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Generale este unul dintre cele mai importante grupuri de servicii financiare europene. Activ în economia reală de peste 150 de ani, cu o poziție </a:t>
            </a:r>
            <a:endParaRPr lang="en-US" sz="1100" dirty="0" smtClean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ro-RO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solidă </a:t>
            </a:r>
            <a:r>
              <a:rPr lang="ro-RO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în Europa și puternic conectat la întreaga lume, Societe Generale are o echipă de peste 149.000 de oameni care sprijină în fiecare zi un număr </a:t>
            </a:r>
            <a:endParaRPr lang="en-US" sz="1100" dirty="0" smtClean="0">
              <a:latin typeface="Montserrat" panose="00000500000000000000" pitchFamily="2" charset="0"/>
              <a:ea typeface="Source Sans Pro" panose="020B0503030403020204" pitchFamily="34" charset="0"/>
            </a:endParaRPr>
          </a:p>
          <a:p>
            <a:r>
              <a:rPr lang="ro-RO" sz="1100" dirty="0" smtClean="0">
                <a:latin typeface="Montserrat" panose="00000500000000000000" pitchFamily="2" charset="0"/>
                <a:ea typeface="Source Sans Pro" panose="020B0503030403020204" pitchFamily="34" charset="0"/>
              </a:rPr>
              <a:t>de </a:t>
            </a:r>
            <a:r>
              <a:rPr lang="ro-RO" sz="1100" dirty="0">
                <a:latin typeface="Montserrat" panose="00000500000000000000" pitchFamily="2" charset="0"/>
                <a:ea typeface="Source Sans Pro" panose="020B0503030403020204" pitchFamily="34" charset="0"/>
              </a:rPr>
              <a:t>31 milioane de clienți persoane fizice, companii și investitori instituționali din toată lumea. </a:t>
            </a:r>
            <a:endParaRPr lang="en-US" sz="1100" dirty="0">
              <a:latin typeface="Montserrat" panose="00000500000000000000" pitchFamily="2" charset="0"/>
              <a:ea typeface="Source Sans Pro" panose="020B0503030403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17297" y="1931598"/>
            <a:ext cx="7136892" cy="1415772"/>
          </a:xfrm>
          <a:prstGeom prst="rect">
            <a:avLst/>
          </a:prstGeom>
          <a:solidFill>
            <a:srgbClr val="E60027"/>
          </a:solidFill>
          <a:ln>
            <a:noFill/>
          </a:ln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1400" b="1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Esti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colegul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pe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care </a:t>
            </a:r>
            <a:r>
              <a:rPr lang="en-US" sz="1400" b="1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il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cautam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 </a:t>
            </a:r>
            <a:r>
              <a:rPr lang="ro-RO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dacă</a:t>
            </a:r>
            <a:r>
              <a:rPr lang="en-US" sz="14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:</a:t>
            </a:r>
          </a:p>
          <a:p>
            <a:pPr indent="-171450" defTabSz="685800">
              <a:buFontTx/>
              <a:buChar char="-"/>
              <a:defRPr/>
            </a:pP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Iti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place </a:t>
            </a: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sa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lucrezi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in </a:t>
            </a: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echipa</a:t>
            </a:r>
            <a:endParaRPr lang="en-US" sz="1200" dirty="0" smtClean="0">
              <a:solidFill>
                <a:schemeClr val="bg1"/>
              </a:solidFill>
              <a:latin typeface="Montserrat Light" panose="00000400000000000000" pitchFamily="2" charset="0"/>
            </a:endParaRPr>
          </a:p>
          <a:p>
            <a:pPr indent="-171450" defTabSz="685800">
              <a:buFontTx/>
              <a:buChar char="-"/>
              <a:defRPr/>
            </a:pP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Iti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plac</a:t>
            </a:r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provocarile</a:t>
            </a:r>
            <a:endParaRPr lang="en-US" sz="1200" dirty="0">
              <a:solidFill>
                <a:schemeClr val="bg1"/>
              </a:solidFill>
              <a:latin typeface="Montserrat Light" panose="00000400000000000000" pitchFamily="2" charset="0"/>
            </a:endParaRPr>
          </a:p>
          <a:p>
            <a:pPr defTabSz="685800">
              <a:tabLst>
                <a:tab pos="173038" algn="l"/>
              </a:tabLst>
              <a:defRPr/>
            </a:pPr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- 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E</a:t>
            </a:r>
            <a:r>
              <a:rPr lang="ro-RO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ș</a:t>
            </a: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ti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student/</a:t>
            </a: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masterand</a:t>
            </a:r>
            <a:endParaRPr lang="en-US" sz="1200" dirty="0">
              <a:solidFill>
                <a:schemeClr val="bg1"/>
              </a:solidFill>
              <a:latin typeface="Montserrat Light" panose="00000400000000000000" pitchFamily="2" charset="0"/>
            </a:endParaRPr>
          </a:p>
          <a:p>
            <a:pPr marL="171450" indent="-171450">
              <a:buFontTx/>
              <a:buChar char="-"/>
            </a:pPr>
            <a:r>
              <a:rPr lang="en-US" sz="12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Vorbesti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l</a:t>
            </a:r>
            <a:r>
              <a:rPr lang="ro-RO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imba </a:t>
            </a:r>
            <a:r>
              <a:rPr lang="ro-RO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engleză </a:t>
            </a:r>
            <a:r>
              <a:rPr lang="ro-RO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nivel mediu</a:t>
            </a:r>
            <a:r>
              <a:rPr lang="ro-RO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;</a:t>
            </a:r>
            <a:endParaRPr lang="en-US" sz="1200" dirty="0" smtClean="0">
              <a:solidFill>
                <a:schemeClr val="bg1"/>
              </a:solidFill>
              <a:latin typeface="Montserrat Light" panose="00000400000000000000" pitchFamily="2" charset="0"/>
            </a:endParaRPr>
          </a:p>
          <a:p>
            <a:pPr marL="171450" indent="-171450">
              <a:buFontTx/>
              <a:buChar char="-"/>
            </a:pPr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E</a:t>
            </a:r>
            <a:r>
              <a:rPr lang="ro-RO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ști</a:t>
            </a:r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familiarizat</a:t>
            </a:r>
            <a:r>
              <a:rPr lang="en-US" sz="1200" dirty="0">
                <a:solidFill>
                  <a:schemeClr val="bg1"/>
                </a:solidFill>
                <a:latin typeface="Montserrat Light" panose="00000400000000000000" pitchFamily="2" charset="0"/>
              </a:rPr>
              <a:t> cu excel, word, </a:t>
            </a:r>
            <a:r>
              <a:rPr lang="en-US" sz="12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outlook.</a:t>
            </a:r>
            <a:endParaRPr lang="en-US" sz="1200" dirty="0">
              <a:solidFill>
                <a:schemeClr val="bg1"/>
              </a:solidFill>
              <a:latin typeface="Montserrat Light" panose="00000400000000000000" pitchFamily="2" charset="0"/>
            </a:endParaRPr>
          </a:p>
          <a:p>
            <a:pPr marL="171450" indent="-171450">
              <a:buFontTx/>
              <a:buChar char="-"/>
            </a:pPr>
            <a:endParaRPr lang="en-US" sz="1200" dirty="0">
              <a:solidFill>
                <a:schemeClr val="bg1"/>
              </a:solidFill>
              <a:latin typeface="Montserrat Light" panose="000004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03804" y="1067612"/>
            <a:ext cx="6853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Montserrat ExtraBold" panose="00000900000000000000" pitchFamily="2" charset="0"/>
              </a:rPr>
              <a:t>ANGAJAM </a:t>
            </a:r>
            <a:r>
              <a:rPr lang="en-US" sz="2800" b="1" dirty="0" err="1" smtClean="0">
                <a:latin typeface="Montserrat ExtraBold" panose="00000900000000000000" pitchFamily="2" charset="0"/>
              </a:rPr>
              <a:t>Analist</a:t>
            </a:r>
            <a:r>
              <a:rPr lang="en-US" sz="2800" b="1" dirty="0" smtClean="0">
                <a:latin typeface="Montserrat ExtraBold" panose="00000900000000000000" pitchFamily="2" charset="0"/>
              </a:rPr>
              <a:t> Date JR</a:t>
            </a:r>
            <a:endParaRPr lang="en-US" sz="2800" b="1" dirty="0">
              <a:latin typeface="Montserrat ExtraBold" panose="000009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95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229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Montserrat</vt:lpstr>
      <vt:lpstr>Montserrat ExtraBold</vt:lpstr>
      <vt:lpstr>Montserrat Light</vt:lpstr>
      <vt:lpstr>Source Sans Pro</vt:lpstr>
      <vt:lpstr>Office Theme</vt:lpstr>
      <vt:lpstr>PowerPoint Presentation</vt:lpstr>
    </vt:vector>
  </TitlesOfParts>
  <Company>BRD Groupe Societe Generale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GANEA Elena-Raluca(BRD ASIGURARI DE VIATA)</dc:creator>
  <cp:lastModifiedBy>MOLDOVEANU Iulia(BRD ASIGURARI DE VIATA)</cp:lastModifiedBy>
  <cp:revision>31</cp:revision>
  <dcterms:created xsi:type="dcterms:W3CDTF">2019-11-29T09:22:12Z</dcterms:created>
  <dcterms:modified xsi:type="dcterms:W3CDTF">2022-11-07T15:06:54Z</dcterms:modified>
</cp:coreProperties>
</file>