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27"/>
    <a:srgbClr val="A4A4A4"/>
    <a:srgbClr val="B0B0B0"/>
    <a:srgbClr val="A7A7A7"/>
    <a:srgbClr val="A1A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2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05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0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7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5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79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3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7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8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622241"/>
            <a:ext cx="6007608" cy="186226"/>
          </a:xfrm>
          <a:prstGeom prst="rect">
            <a:avLst/>
          </a:prstGeom>
          <a:solidFill>
            <a:srgbClr val="B0B0B0"/>
          </a:solidFill>
          <a:ln>
            <a:solidFill>
              <a:srgbClr val="B0B0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6" y="695349"/>
            <a:ext cx="2867425" cy="3943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6" y="6192545"/>
            <a:ext cx="3468925" cy="658425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3037774" y="2466662"/>
            <a:ext cx="2625213" cy="0"/>
          </a:xfrm>
          <a:prstGeom prst="line">
            <a:avLst/>
          </a:prstGeom>
          <a:ln w="76200">
            <a:solidFill>
              <a:srgbClr val="E60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03804" y="3812867"/>
            <a:ext cx="4058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Montserrat Light" panose="00000400000000000000" pitchFamily="2" charset="0"/>
              </a:rPr>
              <a:t>Trimite</a:t>
            </a:r>
            <a:r>
              <a:rPr lang="en-US" sz="1400" dirty="0" smtClean="0">
                <a:latin typeface="Montserrat Light" panose="00000400000000000000" pitchFamily="2" charset="0"/>
              </a:rPr>
              <a:t>-ne CV-</a:t>
            </a:r>
            <a:r>
              <a:rPr lang="en-US" sz="1400" dirty="0" err="1" smtClean="0">
                <a:latin typeface="Montserrat Light" panose="00000400000000000000" pitchFamily="2" charset="0"/>
              </a:rPr>
              <a:t>ul</a:t>
            </a:r>
            <a:r>
              <a:rPr lang="en-US" sz="1400" dirty="0" smtClean="0">
                <a:latin typeface="Montserrat Light" panose="00000400000000000000" pitchFamily="2" charset="0"/>
              </a:rPr>
              <a:t> tau la </a:t>
            </a:r>
            <a:r>
              <a:rPr lang="en-US" sz="14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carieramea@brd.ro</a:t>
            </a:r>
            <a:endParaRPr lang="en-US" sz="1400" dirty="0">
              <a:latin typeface="Montserrat Light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907993"/>
            <a:ext cx="12210288" cy="1831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Cu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ce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te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ro-RO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vei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ocupa</a:t>
            </a:r>
            <a:r>
              <a:rPr lang="ro-RO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ro-RO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BRD</a:t>
            </a:r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Pensii</a:t>
            </a:r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?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•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Participarea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actualizarea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periodica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listei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controala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supraveghere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operationala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manageriala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•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Pastrarea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evidentei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neconformitatilor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identificate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monitorizarea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implementarii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masurilor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corective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•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Participarea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elaborarea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procedurilor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interne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instructiunilor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operationale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specifice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departamentului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•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Participarea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intocmirea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rapoartelor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referitoare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activitatea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control intern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conformitate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•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Participarea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verificari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cu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privire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listele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embargo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listele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cu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persoane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expuse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public (PEP);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•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Participarea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analizarea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cazurilor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suspecte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clienti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furnizori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angajati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•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Inregistrarea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centralizarea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scanarea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arhivarea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documentelor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aferente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activitatii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</a:t>
            </a:r>
          </a:p>
          <a:p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</a:p>
          <a:p>
            <a:pPr fontAlgn="b"/>
            <a:endParaRPr lang="en-US" sz="1100" dirty="0">
              <a:latin typeface="Montserrat" panose="000005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8288" y="6393555"/>
            <a:ext cx="12210288" cy="243143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endParaRPr lang="en-US" sz="1400" b="1" dirty="0" smtClean="0">
              <a:solidFill>
                <a:srgbClr val="FF0000"/>
              </a:solidFill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Cine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suntem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noi</a:t>
            </a:r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?</a:t>
            </a:r>
          </a:p>
          <a:p>
            <a:endParaRPr lang="en-US" sz="1400" b="1" dirty="0">
              <a:solidFill>
                <a:srgbClr val="FF0000"/>
              </a:solidFill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Noi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credem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viitorul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e al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celor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care se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bucură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prezent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Dacă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tu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crezi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acțiunile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din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prezent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influențează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viitorul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invităm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iei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considerare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o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carieră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domeniul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pensiilor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private.</a:t>
            </a:r>
            <a:b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</a:b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/>
            </a:r>
            <a:b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</a:br>
            <a:r>
              <a:rPr lang="en-US" sz="11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BRD </a:t>
            </a:r>
            <a:r>
              <a:rPr lang="en-US" sz="11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Pensii</a:t>
            </a:r>
            <a:r>
              <a:rPr lang="en-US" sz="11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este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parte 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Groupe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Société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Générale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are ca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acționari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compania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franceză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asigurări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Sogecap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S.A.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BRD-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Groupe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Societe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Generale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S.A.</a:t>
            </a:r>
            <a:b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</a:b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/>
            </a:r>
            <a:b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</a:b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Societe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Generale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este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unul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dintre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cele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mai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importante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grupuri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servicii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financiare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europene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Activ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economia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reală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peste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150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ani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cu o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poziție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solidă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Europa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puternic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conectat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întreaga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lume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Societe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Generale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are o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echipă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peste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149.000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oameni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care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sprijină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fiecare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zi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un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număr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31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milioane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clienți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persoane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fizice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companii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investitori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instituționali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din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toată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lumea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37774" y="2547028"/>
            <a:ext cx="7136892" cy="1231106"/>
          </a:xfrm>
          <a:prstGeom prst="rect">
            <a:avLst/>
          </a:prstGeom>
          <a:solidFill>
            <a:srgbClr val="E60027"/>
          </a:solidFill>
          <a:ln>
            <a:noFill/>
          </a:ln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Esti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colegul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pe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care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il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cautam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 </a:t>
            </a:r>
            <a:r>
              <a:rPr lang="ro-RO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dacă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:</a:t>
            </a:r>
          </a:p>
          <a:p>
            <a:pPr indent="-171450" defTabSz="685800">
              <a:buFontTx/>
              <a:buChar char="-"/>
              <a:defRPr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place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sa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lucrezi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in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echipa</a:t>
            </a:r>
            <a:endParaRPr lang="en-US" sz="1200" dirty="0" smtClean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indent="-171450" defTabSz="685800">
              <a:buFontTx/>
              <a:buChar char="-"/>
              <a:defRPr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plac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provocarile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defTabSz="685800">
              <a:tabLst>
                <a:tab pos="173038" algn="l"/>
              </a:tabLst>
              <a:defRPr/>
            </a:pP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- 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E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ș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student/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masterand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-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Vorbesti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l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imba </a:t>
            </a:r>
            <a:r>
              <a:rPr lang="ro-RO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engleză 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nivel mediu;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marL="171450" indent="-171450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E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ști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familiarizat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cu excel, word, 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outlook.</a:t>
            </a:r>
            <a:endParaRPr lang="en-US" sz="1200" dirty="0" smtClean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17297" y="1014580"/>
            <a:ext cx="7621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Montserrat ExtraBold" panose="00000900000000000000" pitchFamily="2" charset="0"/>
              </a:rPr>
              <a:t>ANGAJAM</a:t>
            </a:r>
          </a:p>
          <a:p>
            <a:r>
              <a:rPr lang="en-US" sz="2400" b="1" dirty="0" err="1" smtClean="0">
                <a:latin typeface="Montserrat ExtraBold" panose="00000900000000000000" pitchFamily="2" charset="0"/>
              </a:rPr>
              <a:t>Analist</a:t>
            </a:r>
            <a:r>
              <a:rPr lang="en-US" sz="2400" b="1" dirty="0" smtClean="0">
                <a:latin typeface="Montserrat ExtraBold" panose="00000900000000000000" pitchFamily="2" charset="0"/>
              </a:rPr>
              <a:t> Control Intern </a:t>
            </a:r>
            <a:r>
              <a:rPr lang="en-US" sz="2400" b="1" dirty="0" err="1" smtClean="0">
                <a:latin typeface="Montserrat ExtraBold" panose="00000900000000000000" pitchFamily="2" charset="0"/>
              </a:rPr>
              <a:t>si</a:t>
            </a:r>
            <a:r>
              <a:rPr lang="en-US" sz="2400" b="1" dirty="0" smtClean="0">
                <a:latin typeface="Montserrat ExtraBold" panose="00000900000000000000" pitchFamily="2" charset="0"/>
              </a:rPr>
              <a:t> </a:t>
            </a:r>
            <a:r>
              <a:rPr lang="en-US" sz="2400" b="1" dirty="0" err="1" smtClean="0">
                <a:latin typeface="Montserrat ExtraBold" panose="00000900000000000000" pitchFamily="2" charset="0"/>
              </a:rPr>
              <a:t>Conformitate</a:t>
            </a:r>
            <a:endParaRPr lang="en-US" sz="2400" b="1" dirty="0"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76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297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Montserrat ExtraBold</vt:lpstr>
      <vt:lpstr>Montserrat Light</vt:lpstr>
      <vt:lpstr>Source Sans Pro</vt:lpstr>
      <vt:lpstr>Office Theme</vt:lpstr>
      <vt:lpstr>PowerPoint Presentation</vt:lpstr>
    </vt:vector>
  </TitlesOfParts>
  <Company>BRD Groupe Societe Generale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GANEA Elena-Raluca(BRD ASIGURARI DE VIATA)</dc:creator>
  <cp:lastModifiedBy>MOLDOVEANU Iulia(BRD ASIGURARI DE VIATA)</cp:lastModifiedBy>
  <cp:revision>32</cp:revision>
  <dcterms:created xsi:type="dcterms:W3CDTF">2019-11-29T09:22:12Z</dcterms:created>
  <dcterms:modified xsi:type="dcterms:W3CDTF">2022-11-07T15:12:38Z</dcterms:modified>
</cp:coreProperties>
</file>