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6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0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3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1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3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0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6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6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7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8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81A17-26B2-491D-A839-FC6C9554233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ACEE4-A9F9-4B70-9C4E-FC36F0F9A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4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636" y="-430101"/>
            <a:ext cx="12229636" cy="76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1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GANEA Elena-Raluca(BRD ASIGURARI DE VIATA)</dc:creator>
  <cp:lastModifiedBy>GANEA Elena-Raluca(BRD ASIGURARI DE VIATA)</cp:lastModifiedBy>
  <cp:revision>2</cp:revision>
  <dcterms:created xsi:type="dcterms:W3CDTF">2021-03-22T14:42:24Z</dcterms:created>
  <dcterms:modified xsi:type="dcterms:W3CDTF">2021-03-22T14:58:09Z</dcterms:modified>
</cp:coreProperties>
</file>