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6/3/2020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6/3/2020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6/3/2020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6/3/2020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6/3/2020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6/3/2020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6/3/2020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6/3/2020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ro.wikipedia.org/wiki/Benjamin_Franklin"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ro.wikipedia.org/wiki/George_Bernard_Shaw"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en.wikipedia.org/wiki/Jean-Baptiste_Colbert" TargetMode="External"/><Relationship Id="rId2" Type="http://schemas.openxmlformats.org/officeDocument/2006/relationships/hyperlink" Target="http://ro.wikipedia.org/wiki/Ronald_Reagan"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gif"/><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ro-RO" b="1" dirty="0"/>
              <a:t>FISCALITATEA -  O POSIBILĂ CARIERĂ PENTRU STUDENTUL FABBV</a:t>
            </a:r>
            <a:endParaRPr lang="en-US" dirty="0"/>
          </a:p>
        </p:txBody>
      </p:sp>
      <p:sp>
        <p:nvSpPr>
          <p:cNvPr id="3" name="Subtitle 2"/>
          <p:cNvSpPr>
            <a:spLocks noGrp="1"/>
          </p:cNvSpPr>
          <p:nvPr>
            <p:ph type="subTitle" idx="1"/>
          </p:nvPr>
        </p:nvSpPr>
        <p:spPr/>
        <p:txBody>
          <a:bodyPr/>
          <a:lstStyle/>
          <a:p>
            <a:endParaRPr lang="en-US" b="1" dirty="0" smtClean="0"/>
          </a:p>
          <a:p>
            <a:endParaRPr lang="en-US" b="1" dirty="0"/>
          </a:p>
          <a:p>
            <a:r>
              <a:rPr lang="ro-RO" b="1" dirty="0" smtClean="0"/>
              <a:t>Proiectul </a:t>
            </a:r>
            <a:r>
              <a:rPr lang="ro-RO" b="1" dirty="0"/>
              <a:t>ROSEfin vă invită la o discuţie cu şi despre FISCALITATE</a:t>
            </a:r>
            <a:endParaRPr lang="en-US" dirty="0"/>
          </a:p>
        </p:txBody>
      </p:sp>
    </p:spTree>
    <p:extLst>
      <p:ext uri="{BB962C8B-B14F-4D97-AF65-F5344CB8AC3E}">
        <p14:creationId xmlns:p14="http://schemas.microsoft.com/office/powerpoint/2010/main" val="207892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Citate</a:t>
            </a:r>
            <a:r>
              <a:rPr lang="en-US" dirty="0" smtClean="0"/>
              <a:t> </a:t>
            </a:r>
            <a:r>
              <a:rPr lang="en-US" dirty="0" err="1" smtClean="0"/>
              <a:t>despre</a:t>
            </a:r>
            <a:r>
              <a:rPr lang="en-US" dirty="0" smtClean="0"/>
              <a:t> </a:t>
            </a:r>
            <a:r>
              <a:rPr lang="en-US" dirty="0" err="1" smtClean="0"/>
              <a:t>fiscalitate</a:t>
            </a:r>
            <a:r>
              <a:rPr lang="en-US" dirty="0" smtClean="0"/>
              <a:t> </a:t>
            </a:r>
            <a:br>
              <a:rPr lang="en-US" dirty="0" smtClean="0"/>
            </a:br>
            <a:r>
              <a:rPr lang="en-US" sz="1200" dirty="0" err="1" smtClean="0"/>
              <a:t>sursa</a:t>
            </a:r>
            <a:r>
              <a:rPr lang="en-US" sz="1200" dirty="0" smtClean="0"/>
              <a:t>: wall-street.ro, money.ro</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r>
              <a:rPr lang="ro-RO" dirty="0"/>
              <a:t>Pe lumea asta nimic nu e sigur. Excepţie fac moartea şi taxele</a:t>
            </a:r>
            <a:r>
              <a:rPr lang="ro-RO" dirty="0" smtClean="0"/>
              <a:t>.</a:t>
            </a:r>
            <a:endParaRPr lang="en-US" dirty="0" smtClean="0"/>
          </a:p>
          <a:p>
            <a:pPr marL="0" indent="0">
              <a:buNone/>
            </a:pPr>
            <a:r>
              <a:rPr lang="ro-RO" i="1" u="sng" dirty="0" smtClean="0">
                <a:hlinkClick r:id="rId2"/>
              </a:rPr>
              <a:t>Benjamin </a:t>
            </a:r>
            <a:r>
              <a:rPr lang="ro-RO" i="1" u="sng" dirty="0">
                <a:hlinkClick r:id="rId2"/>
              </a:rPr>
              <a:t>Franklin</a:t>
            </a:r>
            <a:r>
              <a:rPr lang="ro-RO" i="1" u="sng" dirty="0"/>
              <a:t> </a:t>
            </a:r>
            <a:r>
              <a:rPr lang="ro-RO" i="1" dirty="0"/>
              <a:t>– unul din fondatorii USA</a:t>
            </a:r>
            <a:endParaRPr lang="en-US" i="1" dirty="0"/>
          </a:p>
          <a:p>
            <a:pPr marL="0" indent="0">
              <a:buNone/>
            </a:pPr>
            <a:r>
              <a:rPr lang="ro-RO" dirty="0"/>
              <a:t> </a:t>
            </a:r>
            <a:endParaRPr lang="en-US" dirty="0"/>
          </a:p>
          <a:p>
            <a:pPr marL="0" indent="0">
              <a:buNone/>
            </a:pPr>
            <a:r>
              <a:rPr lang="ro-RO" dirty="0"/>
              <a:t>Singura diferenta intre moarte si taxe este ca moartea nu devine mai rea de fiecare data cand Congresul se intalneste</a:t>
            </a:r>
            <a:endParaRPr lang="en-US" dirty="0"/>
          </a:p>
          <a:p>
            <a:pPr marL="0" indent="0">
              <a:buNone/>
            </a:pPr>
            <a:r>
              <a:rPr lang="ro-RO" i="1" dirty="0"/>
              <a:t>Will Rogers – umorist, filozof si actor american</a:t>
            </a:r>
            <a:endParaRPr lang="en-US" i="1" dirty="0"/>
          </a:p>
          <a:p>
            <a:pPr marL="0" indent="0">
              <a:buNone/>
            </a:pPr>
            <a:endParaRPr lang="en-US" dirty="0"/>
          </a:p>
        </p:txBody>
      </p:sp>
    </p:spTree>
    <p:extLst>
      <p:ext uri="{BB962C8B-B14F-4D97-AF65-F5344CB8AC3E}">
        <p14:creationId xmlns:p14="http://schemas.microsoft.com/office/powerpoint/2010/main" val="1836629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ro-RO" dirty="0"/>
              <a:t>Oamenii care se plâng de taxe sunt de două feluri: bărbaţi şi femei.</a:t>
            </a:r>
            <a:br>
              <a:rPr lang="ro-RO" dirty="0"/>
            </a:br>
            <a:r>
              <a:rPr lang="ro-RO" i="1" dirty="0"/>
              <a:t>Autor </a:t>
            </a:r>
            <a:r>
              <a:rPr lang="ro-RO" i="1" dirty="0" smtClean="0"/>
              <a:t>anon</a:t>
            </a:r>
            <a:r>
              <a:rPr lang="en-US" i="1" dirty="0" err="1" smtClean="0"/>
              <a:t>i</a:t>
            </a:r>
            <a:r>
              <a:rPr lang="ro-RO" i="1" dirty="0" smtClean="0"/>
              <a:t>m</a:t>
            </a:r>
            <a:endParaRPr lang="en-US" i="1" dirty="0"/>
          </a:p>
          <a:p>
            <a:pPr marL="0" indent="0">
              <a:buNone/>
            </a:pPr>
            <a:endParaRPr lang="en-US" dirty="0"/>
          </a:p>
          <a:p>
            <a:pPr marL="0" indent="0">
              <a:buNone/>
            </a:pPr>
            <a:r>
              <a:rPr lang="ro-RO" dirty="0"/>
              <a:t>Taxele cresc fără </a:t>
            </a:r>
            <a:r>
              <a:rPr lang="ro-RO" dirty="0" smtClean="0"/>
              <a:t>ploaie</a:t>
            </a:r>
            <a:r>
              <a:rPr lang="en-US" dirty="0" smtClean="0"/>
              <a:t>.</a:t>
            </a:r>
            <a:r>
              <a:rPr lang="ro-RO" dirty="0"/>
              <a:t/>
            </a:r>
            <a:br>
              <a:rPr lang="ro-RO" dirty="0"/>
            </a:br>
            <a:r>
              <a:rPr lang="ro-RO" i="1" dirty="0"/>
              <a:t>Proverb evreiesc</a:t>
            </a:r>
            <a:endParaRPr lang="en-US" i="1" dirty="0"/>
          </a:p>
          <a:p>
            <a:pPr marL="0" indent="0">
              <a:buNone/>
            </a:pPr>
            <a:r>
              <a:rPr lang="ro-RO" dirty="0"/>
              <a:t> </a:t>
            </a:r>
            <a:endParaRPr lang="en-US" dirty="0"/>
          </a:p>
          <a:p>
            <a:pPr marL="0" indent="0">
              <a:buNone/>
            </a:pPr>
            <a:r>
              <a:rPr lang="ro-RO" dirty="0"/>
              <a:t>O amendă este o taxă pentru o greşeală. O taxă este o amendă pentru un lucru corect.</a:t>
            </a:r>
            <a:br>
              <a:rPr lang="ro-RO" dirty="0"/>
            </a:br>
            <a:r>
              <a:rPr lang="ro-RO" i="1" dirty="0"/>
              <a:t>Autor anonim</a:t>
            </a:r>
            <a:endParaRPr lang="en-US" i="1" dirty="0"/>
          </a:p>
          <a:p>
            <a:pPr marL="0" indent="0">
              <a:buNone/>
            </a:pPr>
            <a:endParaRPr lang="en-US" dirty="0"/>
          </a:p>
        </p:txBody>
      </p:sp>
    </p:spTree>
    <p:extLst>
      <p:ext uri="{BB962C8B-B14F-4D97-AF65-F5344CB8AC3E}">
        <p14:creationId xmlns:p14="http://schemas.microsoft.com/office/powerpoint/2010/main" val="33622746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fontAlgn="base">
              <a:buNone/>
            </a:pPr>
            <a:r>
              <a:rPr lang="ro-RO" dirty="0"/>
              <a:t>Potinus: “Este posibil ca Cezar, cuceritorul lumii, să aibă timp pentru a se ocupa personal de o chestiune atât de puţin importantă precum taxele noastre?</a:t>
            </a:r>
            <a:endParaRPr lang="en-US" dirty="0"/>
          </a:p>
          <a:p>
            <a:pPr marL="0" indent="0" fontAlgn="base">
              <a:buNone/>
            </a:pPr>
            <a:r>
              <a:rPr lang="ro-RO" dirty="0"/>
              <a:t>Cezar: “Prietene, taxele sunt principala preocupare a unui cuceritor</a:t>
            </a:r>
            <a:endParaRPr lang="en-US" dirty="0"/>
          </a:p>
          <a:p>
            <a:pPr marL="0" indent="0" fontAlgn="base">
              <a:buNone/>
            </a:pPr>
            <a:r>
              <a:rPr lang="ro-RO" i="1" dirty="0">
                <a:hlinkClick r:id="rId2"/>
              </a:rPr>
              <a:t>George Bernard Shaw</a:t>
            </a:r>
            <a:r>
              <a:rPr lang="ro-RO" i="1" dirty="0"/>
              <a:t> în “Cezar şi Cleopatra”</a:t>
            </a:r>
            <a:endParaRPr lang="en-US" i="1" dirty="0"/>
          </a:p>
          <a:p>
            <a:pPr marL="0" indent="0">
              <a:buNone/>
            </a:pPr>
            <a:endParaRPr lang="en-US" dirty="0" smtClean="0"/>
          </a:p>
          <a:p>
            <a:pPr marL="0" indent="0">
              <a:buNone/>
            </a:pPr>
            <a:r>
              <a:rPr lang="ro-RO" dirty="0"/>
              <a:t>Acolo unde exista o taxa pe profit, omul corect va plati mai mult si cel necinstit mai putin</a:t>
            </a:r>
            <a:endParaRPr lang="en-US" dirty="0"/>
          </a:p>
          <a:p>
            <a:pPr marL="0" indent="0">
              <a:buNone/>
            </a:pPr>
            <a:r>
              <a:rPr lang="ro-RO" i="1" dirty="0"/>
              <a:t>Platon – filozof din Grecia antică</a:t>
            </a:r>
            <a:endParaRPr lang="en-US" i="1" dirty="0"/>
          </a:p>
          <a:p>
            <a:pPr marL="0" indent="0">
              <a:buNone/>
            </a:pPr>
            <a:endParaRPr lang="en-US" dirty="0"/>
          </a:p>
        </p:txBody>
      </p:sp>
    </p:spTree>
    <p:extLst>
      <p:ext uri="{BB962C8B-B14F-4D97-AF65-F5344CB8AC3E}">
        <p14:creationId xmlns:p14="http://schemas.microsoft.com/office/powerpoint/2010/main" val="1642691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ro-RO" dirty="0"/>
              <a:t>Viziunea guvernului despre economie poate fi sintetizată în câteva fraze scurte: Dacă se mişcă, taxează-l. Dacă încă se mişcă, reglementează-l. Dacă s-a oprit, subvenţionează-l.</a:t>
            </a:r>
            <a:br>
              <a:rPr lang="ro-RO" dirty="0"/>
            </a:br>
            <a:r>
              <a:rPr lang="ro-RO" i="1" dirty="0">
                <a:hlinkClick r:id="rId2"/>
              </a:rPr>
              <a:t>Ronald Reagan</a:t>
            </a:r>
            <a:r>
              <a:rPr lang="ro-RO" i="1" dirty="0"/>
              <a:t> – presedinte USA</a:t>
            </a:r>
            <a:endParaRPr lang="en-US" i="1" dirty="0"/>
          </a:p>
          <a:p>
            <a:pPr marL="0" indent="0">
              <a:buNone/>
            </a:pPr>
            <a:r>
              <a:rPr lang="ro-RO" dirty="0"/>
              <a:t> </a:t>
            </a:r>
            <a:endParaRPr lang="en-US" dirty="0"/>
          </a:p>
          <a:p>
            <a:pPr marL="0" indent="0">
              <a:buNone/>
            </a:pPr>
            <a:r>
              <a:rPr lang="ro-RO" dirty="0"/>
              <a:t> </a:t>
            </a:r>
            <a:endParaRPr lang="en-US" dirty="0"/>
          </a:p>
          <a:p>
            <a:pPr marL="0" indent="0">
              <a:buNone/>
            </a:pPr>
            <a:r>
              <a:rPr lang="ro-RO" dirty="0"/>
              <a:t>Arta taxării e ca atunci când jumuleşti o gâscă vie şi obţii cea mai mare grămadă de pene cu cele mai puţine ţipete.</a:t>
            </a:r>
            <a:br>
              <a:rPr lang="ro-RO" dirty="0"/>
            </a:br>
            <a:r>
              <a:rPr lang="ro-RO" i="1" dirty="0">
                <a:hlinkClick r:id="rId3"/>
              </a:rPr>
              <a:t>Jean-Baptiste Colbert</a:t>
            </a:r>
            <a:r>
              <a:rPr lang="ro-RO" i="1" dirty="0"/>
              <a:t> – ministru de Finante in Franta sub domnia lui </a:t>
            </a:r>
            <a:r>
              <a:rPr lang="ro-RO" i="1" dirty="0" smtClean="0"/>
              <a:t>Lud</a:t>
            </a:r>
            <a:r>
              <a:rPr lang="en-US" i="1" dirty="0" smtClean="0"/>
              <a:t>o</a:t>
            </a:r>
            <a:r>
              <a:rPr lang="ro-RO" i="1" dirty="0" smtClean="0"/>
              <a:t>vic </a:t>
            </a:r>
            <a:r>
              <a:rPr lang="ro-RO" i="1" dirty="0"/>
              <a:t>al XIV-lea</a:t>
            </a:r>
            <a:endParaRPr lang="en-US" i="1" dirty="0"/>
          </a:p>
          <a:p>
            <a:pPr marL="0" indent="0">
              <a:buNone/>
            </a:pPr>
            <a:endParaRPr lang="en-US" dirty="0"/>
          </a:p>
        </p:txBody>
      </p:sp>
    </p:spTree>
    <p:extLst>
      <p:ext uri="{BB962C8B-B14F-4D97-AF65-F5344CB8AC3E}">
        <p14:creationId xmlns:p14="http://schemas.microsoft.com/office/powerpoint/2010/main" val="3126358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pPr marL="0" indent="0">
              <a:buNone/>
            </a:pPr>
            <a:r>
              <a:rPr lang="ro-RO" dirty="0"/>
              <a:t>Taxele pentru clasa de jos, cea mijlocie si poate chiar clasa de mijloc superioara ar trebui taiate mai mult. Dar cred ca persoanele de la varf, precum mine, ar trebui sa plateasca mult mai multe taxe. Noua ne merge mai bine ca niciodata</a:t>
            </a:r>
            <a:endParaRPr lang="en-US" dirty="0"/>
          </a:p>
          <a:p>
            <a:pPr marL="0" indent="0">
              <a:buNone/>
            </a:pPr>
            <a:r>
              <a:rPr lang="ro-RO" i="1" dirty="0"/>
              <a:t>Waren Buffet – investitor</a:t>
            </a:r>
            <a:endParaRPr lang="en-US" i="1" dirty="0"/>
          </a:p>
          <a:p>
            <a:pPr marL="0" indent="0">
              <a:buNone/>
            </a:pPr>
            <a:r>
              <a:rPr lang="ro-RO" dirty="0"/>
              <a:t> </a:t>
            </a:r>
            <a:endParaRPr lang="en-US" dirty="0"/>
          </a:p>
          <a:p>
            <a:pPr marL="0" indent="0">
              <a:buNone/>
            </a:pPr>
            <a:r>
              <a:rPr lang="ro-RO" dirty="0"/>
              <a:t>Toate taxele descurajeaza ceva. Atunci, de ce sa nu descurajam lucrurile rele precum poluarea, decat lucrurile bune precum munca sau investitiile</a:t>
            </a:r>
            <a:endParaRPr lang="en-US" dirty="0"/>
          </a:p>
          <a:p>
            <a:pPr marL="0" indent="0">
              <a:buNone/>
            </a:pPr>
            <a:r>
              <a:rPr lang="ro-RO" i="1" dirty="0"/>
              <a:t>Lawrence Summers – economist (Trezoreria USA) si profesor american (Harvard)</a:t>
            </a:r>
            <a:endParaRPr lang="en-US" i="1" dirty="0"/>
          </a:p>
        </p:txBody>
      </p:sp>
    </p:spTree>
    <p:extLst>
      <p:ext uri="{BB962C8B-B14F-4D97-AF65-F5344CB8AC3E}">
        <p14:creationId xmlns:p14="http://schemas.microsoft.com/office/powerpoint/2010/main" val="2810740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buNone/>
            </a:pPr>
            <a:r>
              <a:rPr lang="ro-RO" dirty="0"/>
              <a:t>CE REPREZINTĂ FISCALITATEA PENTRU NOI:</a:t>
            </a:r>
            <a:endParaRPr lang="en-US" dirty="0"/>
          </a:p>
          <a:p>
            <a:pPr lvl="0"/>
            <a:endParaRPr lang="en-US" dirty="0" smtClean="0"/>
          </a:p>
          <a:p>
            <a:pPr marL="0" lvl="0" indent="0">
              <a:buNone/>
            </a:pPr>
            <a:r>
              <a:rPr lang="en-US" dirty="0" smtClean="0"/>
              <a:t>- </a:t>
            </a:r>
            <a:r>
              <a:rPr lang="ro-RO" dirty="0" smtClean="0"/>
              <a:t>UN </a:t>
            </a:r>
            <a:r>
              <a:rPr lang="ro-RO" dirty="0"/>
              <a:t>RĂU NECESAR?</a:t>
            </a:r>
            <a:endParaRPr lang="en-US" dirty="0"/>
          </a:p>
          <a:p>
            <a:pPr marL="0" lvl="0" indent="0">
              <a:buNone/>
            </a:pPr>
            <a:r>
              <a:rPr lang="en-US" dirty="0" smtClean="0"/>
              <a:t>- </a:t>
            </a:r>
            <a:r>
              <a:rPr lang="ro-RO" dirty="0" smtClean="0"/>
              <a:t>O </a:t>
            </a:r>
            <a:r>
              <a:rPr lang="ro-RO" dirty="0"/>
              <a:t>DISCIPLINĂ DIN ANUL 2?</a:t>
            </a:r>
            <a:endParaRPr lang="en-US" dirty="0"/>
          </a:p>
          <a:p>
            <a:pPr marL="0" lvl="0" indent="0">
              <a:buNone/>
            </a:pPr>
            <a:r>
              <a:rPr lang="en-US" dirty="0" smtClean="0"/>
              <a:t>- </a:t>
            </a:r>
            <a:r>
              <a:rPr lang="ro-RO" dirty="0" smtClean="0"/>
              <a:t>UN </a:t>
            </a:r>
            <a:r>
              <a:rPr lang="ro-RO" dirty="0"/>
              <a:t>PROGRAM DE MASTERAT?</a:t>
            </a:r>
            <a:endParaRPr lang="en-US" dirty="0"/>
          </a:p>
          <a:p>
            <a:pPr marL="0" lvl="0" indent="0">
              <a:buNone/>
            </a:pPr>
            <a:r>
              <a:rPr lang="en-US" dirty="0" smtClean="0"/>
              <a:t>- </a:t>
            </a:r>
            <a:r>
              <a:rPr lang="ro-RO" dirty="0" smtClean="0"/>
              <a:t>O </a:t>
            </a:r>
            <a:r>
              <a:rPr lang="ro-RO" dirty="0"/>
              <a:t>OPORTUNITATE PENTRU CARIERĂ?</a:t>
            </a:r>
            <a:endParaRPr lang="en-US" dirty="0"/>
          </a:p>
          <a:p>
            <a:pPr marL="0" lvl="0" indent="0">
              <a:buNone/>
            </a:pPr>
            <a:r>
              <a:rPr lang="en-US" dirty="0" smtClean="0"/>
              <a:t>- </a:t>
            </a:r>
            <a:r>
              <a:rPr lang="ro-RO" dirty="0" smtClean="0"/>
              <a:t>O </a:t>
            </a:r>
            <a:r>
              <a:rPr lang="ro-RO" dirty="0"/>
              <a:t>PASIUNE?</a:t>
            </a:r>
            <a:endParaRPr lang="en-US" dirty="0"/>
          </a:p>
          <a:p>
            <a:pPr marL="0" indent="0">
              <a:buNone/>
            </a:pPr>
            <a:endParaRPr lang="en-US" b="1" dirty="0" smtClean="0"/>
          </a:p>
          <a:p>
            <a:pPr marL="0" indent="0">
              <a:buNone/>
            </a:pPr>
            <a:r>
              <a:rPr lang="ro-RO" b="1" dirty="0" smtClean="0"/>
              <a:t>Sigur </a:t>
            </a:r>
            <a:r>
              <a:rPr lang="ro-RO" b="1" dirty="0"/>
              <a:t>este ceva ce va fi permanent în viaţa noastră.</a:t>
            </a:r>
            <a:endParaRPr lang="en-US" dirty="0"/>
          </a:p>
          <a:p>
            <a:pPr marL="0" indent="0">
              <a:buNone/>
            </a:pPr>
            <a:endParaRPr lang="en-US" dirty="0"/>
          </a:p>
        </p:txBody>
      </p:sp>
    </p:spTree>
    <p:extLst>
      <p:ext uri="{BB962C8B-B14F-4D97-AF65-F5344CB8AC3E}">
        <p14:creationId xmlns:p14="http://schemas.microsoft.com/office/powerpoint/2010/main" val="1570726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smtClean="0"/>
              <a:t>Ce </a:t>
            </a:r>
            <a:r>
              <a:rPr lang="en-US" dirty="0" err="1" smtClean="0"/>
              <a:t>implica</a:t>
            </a:r>
            <a:r>
              <a:rPr lang="en-US" dirty="0" smtClean="0"/>
              <a:t> </a:t>
            </a:r>
            <a:r>
              <a:rPr lang="en-US" dirty="0" err="1" smtClean="0"/>
              <a:t>meseria</a:t>
            </a:r>
            <a:r>
              <a:rPr lang="en-US" dirty="0" smtClean="0"/>
              <a:t> de </a:t>
            </a:r>
            <a:r>
              <a:rPr lang="en-US" dirty="0" err="1" smtClean="0"/>
              <a:t>fiscalist</a:t>
            </a:r>
            <a:r>
              <a:rPr lang="en-US" dirty="0" smtClean="0"/>
              <a:t>?</a:t>
            </a:r>
          </a:p>
          <a:p>
            <a:pPr marL="0" indent="0">
              <a:buNone/>
            </a:pPr>
            <a:endParaRPr lang="en-US" dirty="0"/>
          </a:p>
          <a:p>
            <a:pPr marL="0" indent="0">
              <a:buNone/>
            </a:pPr>
            <a:r>
              <a:rPr lang="it-IT" dirty="0" smtClean="0"/>
              <a:t>Sa </a:t>
            </a:r>
            <a:r>
              <a:rPr lang="it-IT" dirty="0"/>
              <a:t>citesti mult, sa faci conexiuni si sa fii </a:t>
            </a:r>
            <a:r>
              <a:rPr lang="it-IT" dirty="0" smtClean="0"/>
              <a:t>creativ (Angela Rosca, Taxhouse www.wall-street.ro)</a:t>
            </a:r>
            <a:endParaRPr lang="en-US" dirty="0"/>
          </a:p>
        </p:txBody>
      </p:sp>
    </p:spTree>
    <p:extLst>
      <p:ext uri="{BB962C8B-B14F-4D97-AF65-F5344CB8AC3E}">
        <p14:creationId xmlns:p14="http://schemas.microsoft.com/office/powerpoint/2010/main" val="38505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Fiscalitatea</a:t>
            </a:r>
            <a:r>
              <a:rPr lang="en-US" dirty="0" smtClean="0"/>
              <a:t> ca </a:t>
            </a:r>
            <a:r>
              <a:rPr lang="en-US" dirty="0" err="1" smtClean="0"/>
              <a:t>superjob</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In </a:t>
            </a:r>
            <a:r>
              <a:rPr lang="en-US" dirty="0" err="1" smtClean="0"/>
              <a:t>entitati</a:t>
            </a:r>
            <a:r>
              <a:rPr lang="en-US" dirty="0" smtClean="0"/>
              <a:t> </a:t>
            </a:r>
            <a:r>
              <a:rPr lang="en-US" dirty="0" err="1" smtClean="0"/>
              <a:t>specializate</a:t>
            </a:r>
            <a:endParaRPr lang="en-US" dirty="0" smtClean="0"/>
          </a:p>
          <a:p>
            <a:pPr>
              <a:buFontTx/>
              <a:buChar char="-"/>
            </a:pPr>
            <a:r>
              <a:rPr lang="en-US" dirty="0" err="1" smtClean="0"/>
              <a:t>Ministerul</a:t>
            </a:r>
            <a:r>
              <a:rPr lang="en-US" dirty="0" smtClean="0"/>
              <a:t> </a:t>
            </a:r>
            <a:r>
              <a:rPr lang="en-US" dirty="0" err="1" smtClean="0"/>
              <a:t>Finantelor</a:t>
            </a:r>
            <a:r>
              <a:rPr lang="en-US" dirty="0" smtClean="0"/>
              <a:t> </a:t>
            </a:r>
            <a:r>
              <a:rPr lang="en-US" dirty="0" err="1" smtClean="0"/>
              <a:t>Publice</a:t>
            </a:r>
            <a:endParaRPr lang="en-US" dirty="0" smtClean="0"/>
          </a:p>
          <a:p>
            <a:pPr>
              <a:buFontTx/>
              <a:buChar char="-"/>
            </a:pPr>
            <a:r>
              <a:rPr lang="en-US" dirty="0" smtClean="0"/>
              <a:t>ANAF</a:t>
            </a:r>
          </a:p>
          <a:p>
            <a:pPr>
              <a:buFontTx/>
              <a:buChar char="-"/>
            </a:pPr>
            <a:r>
              <a:rPr lang="en-US" dirty="0" err="1" smtClean="0"/>
              <a:t>Societati</a:t>
            </a:r>
            <a:r>
              <a:rPr lang="en-US" dirty="0" smtClean="0"/>
              <a:t> de </a:t>
            </a:r>
            <a:r>
              <a:rPr lang="en-US" dirty="0" err="1" smtClean="0"/>
              <a:t>consultanta</a:t>
            </a:r>
            <a:r>
              <a:rPr lang="en-US" dirty="0" smtClean="0"/>
              <a:t> </a:t>
            </a:r>
            <a:r>
              <a:rPr lang="en-US" dirty="0" err="1" smtClean="0"/>
              <a:t>fiscala</a:t>
            </a:r>
            <a:endParaRPr lang="en-US" dirty="0" smtClean="0"/>
          </a:p>
          <a:p>
            <a:pPr>
              <a:buFontTx/>
              <a:buChar char="-"/>
            </a:pPr>
            <a:r>
              <a:rPr lang="en-US" dirty="0" err="1" smtClean="0"/>
              <a:t>Persoana</a:t>
            </a:r>
            <a:r>
              <a:rPr lang="en-US" dirty="0" smtClean="0"/>
              <a:t> </a:t>
            </a:r>
            <a:r>
              <a:rPr lang="en-US" dirty="0" err="1" smtClean="0"/>
              <a:t>fizica</a:t>
            </a:r>
            <a:r>
              <a:rPr lang="en-US" dirty="0" smtClean="0"/>
              <a:t> </a:t>
            </a:r>
            <a:r>
              <a:rPr lang="en-US" dirty="0" err="1" smtClean="0"/>
              <a:t>autorizata</a:t>
            </a:r>
            <a:endParaRPr lang="en-US" dirty="0" smtClean="0"/>
          </a:p>
          <a:p>
            <a:pPr>
              <a:buFontTx/>
              <a:buChar char="-"/>
            </a:pPr>
            <a:r>
              <a:rPr lang="en-US" dirty="0" err="1" smtClean="0"/>
              <a:t>Etc</a:t>
            </a:r>
            <a:endParaRPr lang="en-US" dirty="0" smtClean="0"/>
          </a:p>
          <a:p>
            <a:pPr>
              <a:buFontTx/>
              <a:buChar char="-"/>
            </a:pPr>
            <a:endParaRPr lang="en-US" dirty="0"/>
          </a:p>
          <a:p>
            <a:pPr marL="0" indent="0">
              <a:buNone/>
            </a:pPr>
            <a:r>
              <a:rPr lang="en-US" dirty="0" smtClean="0"/>
              <a:t>In </a:t>
            </a:r>
            <a:r>
              <a:rPr lang="en-US" dirty="0" err="1" smtClean="0"/>
              <a:t>departamentele</a:t>
            </a:r>
            <a:r>
              <a:rPr lang="en-US" dirty="0" smtClean="0"/>
              <a:t> </a:t>
            </a:r>
            <a:r>
              <a:rPr lang="en-US" dirty="0" err="1" smtClean="0"/>
              <a:t>financiare</a:t>
            </a:r>
            <a:r>
              <a:rPr lang="en-US" dirty="0" smtClean="0"/>
              <a:t> ale </a:t>
            </a:r>
            <a:r>
              <a:rPr lang="en-US" dirty="0" err="1" smtClean="0"/>
              <a:t>entitatilor</a:t>
            </a:r>
            <a:r>
              <a:rPr lang="en-US" dirty="0" smtClean="0"/>
              <a:t> lucrative, </a:t>
            </a:r>
            <a:r>
              <a:rPr lang="en-US" dirty="0" err="1" smtClean="0"/>
              <a:t>nespecializate</a:t>
            </a:r>
            <a:r>
              <a:rPr lang="en-US" dirty="0" smtClean="0"/>
              <a:t> in </a:t>
            </a:r>
            <a:r>
              <a:rPr lang="en-US" dirty="0" err="1" smtClean="0"/>
              <a:t>domeniul</a:t>
            </a:r>
            <a:r>
              <a:rPr lang="en-US" dirty="0" smtClean="0"/>
              <a:t> fiscal</a:t>
            </a:r>
          </a:p>
          <a:p>
            <a:pPr>
              <a:buFontTx/>
              <a:buChar char="-"/>
            </a:pPr>
            <a:endParaRPr lang="en-US" dirty="0"/>
          </a:p>
          <a:p>
            <a:pPr>
              <a:buFontTx/>
              <a:buChar char="-"/>
            </a:pPr>
            <a:endParaRPr lang="en-US" dirty="0"/>
          </a:p>
          <a:p>
            <a:pPr>
              <a:buFontTx/>
              <a:buChar char="-"/>
            </a:pPr>
            <a:endParaRPr lang="en-US" dirty="0"/>
          </a:p>
        </p:txBody>
      </p:sp>
    </p:spTree>
    <p:extLst>
      <p:ext uri="{BB962C8B-B14F-4D97-AF65-F5344CB8AC3E}">
        <p14:creationId xmlns:p14="http://schemas.microsoft.com/office/powerpoint/2010/main" val="3831112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latin typeface="+mn-lt"/>
              </a:rPr>
              <a:t>Programul</a:t>
            </a:r>
            <a:r>
              <a:rPr lang="en-US" b="1" dirty="0" smtClean="0">
                <a:latin typeface="+mn-lt"/>
              </a:rPr>
              <a:t> de </a:t>
            </a:r>
            <a:r>
              <a:rPr lang="en-US" b="1" dirty="0" err="1">
                <a:latin typeface="+mn-lt"/>
              </a:rPr>
              <a:t>M</a:t>
            </a:r>
            <a:r>
              <a:rPr lang="en-US" b="1" dirty="0" err="1" smtClean="0">
                <a:latin typeface="+mn-lt"/>
              </a:rPr>
              <a:t>asterat</a:t>
            </a:r>
            <a:r>
              <a:rPr lang="en-US" b="1" dirty="0" smtClean="0">
                <a:latin typeface="+mn-lt"/>
              </a:rPr>
              <a:t> </a:t>
            </a:r>
            <a:r>
              <a:rPr lang="en-US" b="1" dirty="0" err="1" smtClean="0">
                <a:latin typeface="+mn-lt"/>
              </a:rPr>
              <a:t>Fiscalitate</a:t>
            </a:r>
            <a:endParaRPr lang="en-US" b="1" dirty="0">
              <a:latin typeface="+mn-lt"/>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6975" y="2813620"/>
            <a:ext cx="6260205" cy="1541391"/>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97095" y="365125"/>
            <a:ext cx="3366116" cy="2886835"/>
          </a:xfrm>
          <a:prstGeom prst="rect">
            <a:avLst/>
          </a:prstGeom>
        </p:spPr>
      </p:pic>
      <p:pic>
        <p:nvPicPr>
          <p:cNvPr id="1026" name="Picture 2" descr="http://www.fiscalitate.ase.ro/images/ACCREDITED%20PROGRAMM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5778" y="4129714"/>
            <a:ext cx="1971675" cy="1971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509619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TotalTime>
  <Words>263</Words>
  <Application>Microsoft Office PowerPoint</Application>
  <PresentationFormat>Widescreen</PresentationFormat>
  <Paragraphs>54</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FISCALITATEA -  O POSIBILĂ CARIERĂ PENTRU STUDENTUL FABBV</vt:lpstr>
      <vt:lpstr>Citate despre fiscalitate  sursa: wall-street.ro, money.ro</vt:lpstr>
      <vt:lpstr>PowerPoint Presentation</vt:lpstr>
      <vt:lpstr>PowerPoint Presentation</vt:lpstr>
      <vt:lpstr>PowerPoint Presentation</vt:lpstr>
      <vt:lpstr>PowerPoint Presentation</vt:lpstr>
      <vt:lpstr>PowerPoint Presentation</vt:lpstr>
      <vt:lpstr>PowerPoint Presentation</vt:lpstr>
      <vt:lpstr>Fiscalitatea ca superjob</vt:lpstr>
      <vt:lpstr>Programul de Masterat Fiscalitate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FISCALITATEA -  O POSIBILĂ CARIERĂ PENTRU STUDENTUL FABBV</dc:title>
  <dc:creator>TATU LUCIAN</dc:creator>
  <cp:lastModifiedBy>TATU LUCIAN</cp:lastModifiedBy>
  <cp:revision>6</cp:revision>
  <dcterms:created xsi:type="dcterms:W3CDTF">2020-06-03T16:54:08Z</dcterms:created>
  <dcterms:modified xsi:type="dcterms:W3CDTF">2020-06-03T17:21:34Z</dcterms:modified>
</cp:coreProperties>
</file>