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72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6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6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8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1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86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15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7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5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FAC0C-D85C-4782-B5C7-CD1D2A50C45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BB529-DE87-4133-9C96-57890F20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3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bbv.ase.r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onsilierstudenti.ase.ro/calendarul-studentului-2019-2020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bv.ase.ro/" TargetMode="External"/><Relationship Id="rId2" Type="http://schemas.openxmlformats.org/officeDocument/2006/relationships/hyperlink" Target="http://www.ase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azare.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granita</a:t>
            </a:r>
            <a:r>
              <a:rPr lang="en-US" dirty="0" smtClean="0"/>
              <a:t> </a:t>
            </a:r>
            <a:r>
              <a:rPr lang="en-US" dirty="0" err="1" smtClean="0"/>
              <a:t>dintre</a:t>
            </a:r>
            <a:r>
              <a:rPr lang="en-US" dirty="0" smtClean="0"/>
              <a:t> </a:t>
            </a:r>
            <a:r>
              <a:rPr lang="en-US" dirty="0" err="1" smtClean="0"/>
              <a:t>anul</a:t>
            </a:r>
            <a:r>
              <a:rPr lang="en-US" dirty="0" smtClean="0"/>
              <a:t> 1 </a:t>
            </a:r>
            <a:r>
              <a:rPr lang="en-US" dirty="0" err="1" smtClean="0"/>
              <a:t>si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r>
              <a:rPr lang="en-US" dirty="0" err="1" smtClean="0"/>
              <a:t>Proiect</a:t>
            </a:r>
            <a:r>
              <a:rPr lang="en-US" dirty="0" smtClean="0"/>
              <a:t> </a:t>
            </a:r>
            <a:r>
              <a:rPr lang="en-US" dirty="0" err="1" smtClean="0"/>
              <a:t>ROSEfin</a:t>
            </a:r>
            <a:r>
              <a:rPr lang="en-US" dirty="0" smtClean="0"/>
              <a:t> - </a:t>
            </a:r>
            <a:r>
              <a:rPr lang="it-IT" dirty="0"/>
              <a:t>Cresterea performantei academice In </a:t>
            </a:r>
            <a:r>
              <a:rPr lang="it-IT" dirty="0" smtClean="0"/>
              <a:t>Invatamantul </a:t>
            </a:r>
            <a:r>
              <a:rPr lang="it-IT" dirty="0"/>
              <a:t>superior din domeniul financiar prin prevenirea abandonului studiilor universitare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3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sesiunea</a:t>
            </a:r>
            <a:r>
              <a:rPr lang="en-US" dirty="0"/>
              <a:t> de </a:t>
            </a:r>
            <a:r>
              <a:rPr lang="en-US" dirty="0" err="1"/>
              <a:t>reprogramare</a:t>
            </a:r>
            <a:r>
              <a:rPr lang="en-US" dirty="0"/>
              <a:t> (29.06 - 05.07) – am </a:t>
            </a:r>
            <a:r>
              <a:rPr lang="en-US" dirty="0" err="1"/>
              <a:t>restanta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vreau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imi</a:t>
            </a:r>
            <a:r>
              <a:rPr lang="en-US" dirty="0"/>
              <a:t> </a:t>
            </a:r>
            <a:r>
              <a:rPr lang="en-US" dirty="0" err="1"/>
              <a:t>maresc</a:t>
            </a:r>
            <a:r>
              <a:rPr lang="en-US" dirty="0"/>
              <a:t> </a:t>
            </a:r>
            <a:r>
              <a:rPr lang="en-US" dirty="0" err="1"/>
              <a:t>notele</a:t>
            </a:r>
            <a:endParaRPr lang="en-US" dirty="0"/>
          </a:p>
          <a:p>
            <a:r>
              <a:rPr lang="en-US" dirty="0"/>
              <a:t>cum </a:t>
            </a:r>
            <a:r>
              <a:rPr lang="en-US" dirty="0" err="1" smtClean="0"/>
              <a:t>trec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/>
              <a:t>anul</a:t>
            </a:r>
            <a:r>
              <a:rPr lang="en-US" dirty="0"/>
              <a:t> 2?</a:t>
            </a:r>
          </a:p>
          <a:p>
            <a:r>
              <a:rPr lang="en-US" dirty="0" err="1"/>
              <a:t>redistribuirea</a:t>
            </a:r>
            <a:r>
              <a:rPr lang="en-US" dirty="0"/>
              <a:t> </a:t>
            </a:r>
            <a:r>
              <a:rPr lang="en-US" dirty="0" err="1"/>
              <a:t>buget</a:t>
            </a:r>
            <a:r>
              <a:rPr lang="en-US" dirty="0"/>
              <a:t>/taxa</a:t>
            </a:r>
          </a:p>
          <a:p>
            <a:r>
              <a:rPr lang="en-US" dirty="0"/>
              <a:t>diploma de </a:t>
            </a:r>
            <a:r>
              <a:rPr lang="en-US" dirty="0" err="1"/>
              <a:t>bacalaureat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rolul</a:t>
            </a:r>
            <a:r>
              <a:rPr lang="en-US" dirty="0"/>
              <a:t> </a:t>
            </a:r>
            <a:r>
              <a:rPr lang="en-US" dirty="0" err="1"/>
              <a:t>ei</a:t>
            </a:r>
            <a:endParaRPr lang="en-US" dirty="0"/>
          </a:p>
          <a:p>
            <a:r>
              <a:rPr lang="en-US" dirty="0" err="1"/>
              <a:t>bursele</a:t>
            </a:r>
            <a:r>
              <a:rPr lang="en-US" dirty="0"/>
              <a:t> </a:t>
            </a:r>
            <a:r>
              <a:rPr lang="en-US" dirty="0" err="1"/>
              <a:t>sociale</a:t>
            </a:r>
            <a:endParaRPr lang="en-US" dirty="0"/>
          </a:p>
          <a:p>
            <a:r>
              <a:rPr lang="en-US" dirty="0" err="1"/>
              <a:t>cazarea</a:t>
            </a:r>
            <a:r>
              <a:rPr lang="en-US" dirty="0"/>
              <a:t> in </a:t>
            </a:r>
            <a:r>
              <a:rPr lang="en-US" dirty="0" err="1"/>
              <a:t>camine</a:t>
            </a:r>
            <a:endParaRPr lang="en-US" dirty="0"/>
          </a:p>
          <a:p>
            <a:r>
              <a:rPr lang="en-US" dirty="0"/>
              <a:t>de </a:t>
            </a:r>
            <a:r>
              <a:rPr lang="en-US" dirty="0" err="1"/>
              <a:t>unde</a:t>
            </a:r>
            <a:r>
              <a:rPr lang="en-US" dirty="0"/>
              <a:t> ma </a:t>
            </a:r>
            <a:r>
              <a:rPr lang="en-US" dirty="0" err="1"/>
              <a:t>informez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9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</a:t>
            </a:r>
            <a:r>
              <a:rPr lang="en-US" dirty="0" err="1" smtClean="0"/>
              <a:t>esiunea</a:t>
            </a:r>
            <a:r>
              <a:rPr lang="en-US" dirty="0" smtClean="0"/>
              <a:t> de </a:t>
            </a:r>
            <a:r>
              <a:rPr lang="en-US" dirty="0" err="1" smtClean="0"/>
              <a:t>reprogramare</a:t>
            </a:r>
            <a:r>
              <a:rPr lang="en-US" dirty="0" smtClean="0"/>
              <a:t> (29.06 - 05.07)</a:t>
            </a:r>
            <a:br>
              <a:rPr lang="en-US" dirty="0" smtClean="0"/>
            </a:br>
            <a:r>
              <a:rPr lang="en-US" dirty="0" smtClean="0"/>
              <a:t>Cum </a:t>
            </a:r>
            <a:r>
              <a:rPr lang="en-US" dirty="0" err="1" smtClean="0"/>
              <a:t>trec</a:t>
            </a:r>
            <a:r>
              <a:rPr lang="en-US" dirty="0" smtClean="0"/>
              <a:t> in </a:t>
            </a:r>
            <a:r>
              <a:rPr lang="en-US" dirty="0" err="1" smtClean="0"/>
              <a:t>anul</a:t>
            </a:r>
            <a:r>
              <a:rPr lang="en-US" dirty="0" smtClean="0"/>
              <a:t> 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Programarea</a:t>
            </a:r>
            <a:r>
              <a:rPr lang="en-US" dirty="0" smtClean="0"/>
              <a:t> </a:t>
            </a:r>
            <a:r>
              <a:rPr lang="en-US" dirty="0" err="1" smtClean="0"/>
              <a:t>examenelor</a:t>
            </a:r>
            <a:r>
              <a:rPr lang="en-US" dirty="0" smtClean="0"/>
              <a:t> – </a:t>
            </a:r>
            <a:r>
              <a:rPr lang="en-US" dirty="0" smtClean="0">
                <a:hlinkClick r:id="rId2"/>
              </a:rPr>
              <a:t>www.fabbv.ase.ro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pagina</a:t>
            </a:r>
            <a:r>
              <a:rPr lang="en-US" dirty="0" smtClean="0"/>
              <a:t> </a:t>
            </a:r>
            <a:r>
              <a:rPr lang="en-US" dirty="0" err="1" smtClean="0"/>
              <a:t>personala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La </a:t>
            </a:r>
            <a:r>
              <a:rPr lang="en-US" dirty="0" err="1" smtClean="0"/>
              <a:t>examenele</a:t>
            </a:r>
            <a:r>
              <a:rPr lang="en-US" dirty="0" smtClean="0"/>
              <a:t> din </a:t>
            </a:r>
            <a:r>
              <a:rPr lang="en-US" dirty="0" err="1" smtClean="0"/>
              <a:t>sesiunea</a:t>
            </a:r>
            <a:r>
              <a:rPr lang="en-US" dirty="0" smtClean="0"/>
              <a:t> de restante se pot </a:t>
            </a:r>
            <a:r>
              <a:rPr lang="en-US" dirty="0" err="1" smtClean="0"/>
              <a:t>prezenta</a:t>
            </a:r>
            <a:r>
              <a:rPr lang="en-US" dirty="0" smtClean="0"/>
              <a:t> </a:t>
            </a:r>
            <a:r>
              <a:rPr lang="en-US" dirty="0" err="1" smtClean="0"/>
              <a:t>studentii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Care nu au </a:t>
            </a:r>
            <a:r>
              <a:rPr lang="en-US" dirty="0" err="1" smtClean="0"/>
              <a:t>promovat</a:t>
            </a:r>
            <a:r>
              <a:rPr lang="en-US" dirty="0" smtClean="0"/>
              <a:t> la </a:t>
            </a:r>
            <a:r>
              <a:rPr lang="en-US" dirty="0" err="1" smtClean="0"/>
              <a:t>disciplina</a:t>
            </a:r>
            <a:r>
              <a:rPr lang="en-US" dirty="0" smtClean="0"/>
              <a:t> </a:t>
            </a:r>
            <a:r>
              <a:rPr lang="en-US" dirty="0" err="1" smtClean="0"/>
              <a:t>respectiva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Care au </a:t>
            </a:r>
            <a:r>
              <a:rPr lang="en-US" dirty="0" err="1" smtClean="0"/>
              <a:t>promovat</a:t>
            </a:r>
            <a:r>
              <a:rPr lang="en-US" dirty="0" smtClean="0"/>
              <a:t> la </a:t>
            </a:r>
            <a:r>
              <a:rPr lang="en-US" dirty="0" err="1" smtClean="0"/>
              <a:t>disciplina</a:t>
            </a:r>
            <a:r>
              <a:rPr lang="en-US" dirty="0" smtClean="0"/>
              <a:t> </a:t>
            </a:r>
            <a:r>
              <a:rPr lang="en-US" dirty="0" err="1" smtClean="0"/>
              <a:t>respectiva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doresc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mareasca</a:t>
            </a:r>
            <a:r>
              <a:rPr lang="en-US" dirty="0" smtClean="0"/>
              <a:t> </a:t>
            </a:r>
            <a:r>
              <a:rPr lang="en-US" dirty="0" err="1" smtClean="0"/>
              <a:t>notele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Activitati</a:t>
            </a:r>
            <a:r>
              <a:rPr lang="en-US" dirty="0" smtClean="0"/>
              <a:t> </a:t>
            </a:r>
            <a:r>
              <a:rPr lang="en-US" dirty="0" err="1" smtClean="0"/>
              <a:t>didactice</a:t>
            </a:r>
            <a:r>
              <a:rPr lang="en-US" dirty="0" smtClean="0"/>
              <a:t> </a:t>
            </a:r>
            <a:r>
              <a:rPr lang="en-US" dirty="0" err="1" smtClean="0"/>
              <a:t>remediale</a:t>
            </a:r>
            <a:r>
              <a:rPr lang="en-US" dirty="0" smtClean="0"/>
              <a:t> la </a:t>
            </a:r>
            <a:r>
              <a:rPr lang="en-US" dirty="0" err="1" smtClean="0"/>
              <a:t>disciplinele</a:t>
            </a:r>
            <a:r>
              <a:rPr lang="en-US" dirty="0" smtClean="0"/>
              <a:t> </a:t>
            </a:r>
            <a:r>
              <a:rPr lang="en-US" dirty="0" err="1" smtClean="0"/>
              <a:t>Matematici</a:t>
            </a:r>
            <a:r>
              <a:rPr lang="en-US" dirty="0" smtClean="0"/>
              <a:t> </a:t>
            </a:r>
            <a:r>
              <a:rPr lang="en-US" dirty="0" err="1" smtClean="0"/>
              <a:t>aplicate</a:t>
            </a:r>
            <a:r>
              <a:rPr lang="en-US" dirty="0" smtClean="0"/>
              <a:t> in </a:t>
            </a:r>
            <a:r>
              <a:rPr lang="en-US" dirty="0" err="1" smtClean="0"/>
              <a:t>finante</a:t>
            </a:r>
            <a:r>
              <a:rPr lang="en-US" dirty="0" smtClean="0"/>
              <a:t>, </a:t>
            </a:r>
            <a:r>
              <a:rPr lang="en-US" dirty="0" err="1" smtClean="0"/>
              <a:t>Microeconomie</a:t>
            </a:r>
            <a:r>
              <a:rPr lang="en-US" dirty="0" smtClean="0"/>
              <a:t>, TAO, </a:t>
            </a:r>
            <a:r>
              <a:rPr lang="en-US" dirty="0" err="1" smtClean="0"/>
              <a:t>Macroeconomie</a:t>
            </a:r>
            <a:r>
              <a:rPr lang="en-US" dirty="0" smtClean="0"/>
              <a:t>, </a:t>
            </a:r>
            <a:r>
              <a:rPr lang="en-US" dirty="0" err="1" smtClean="0"/>
              <a:t>Statistica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6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Regulament</a:t>
            </a:r>
            <a:r>
              <a:rPr lang="en-US" dirty="0" smtClean="0"/>
              <a:t> </a:t>
            </a:r>
            <a:r>
              <a:rPr lang="en-US" dirty="0" err="1" smtClean="0"/>
              <a:t>licenta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Art. 84 (1) </a:t>
            </a:r>
            <a:r>
              <a:rPr lang="en-US" dirty="0" err="1" smtClean="0"/>
              <a:t>Decanul</a:t>
            </a:r>
            <a:r>
              <a:rPr lang="en-US" dirty="0" smtClean="0"/>
              <a:t> </a:t>
            </a:r>
            <a:r>
              <a:rPr lang="en-US" dirty="0" err="1" smtClean="0"/>
              <a:t>facultăţii</a:t>
            </a:r>
            <a:r>
              <a:rPr lang="en-US" dirty="0" smtClean="0"/>
              <a:t> </a:t>
            </a:r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aproba</a:t>
            </a:r>
            <a:r>
              <a:rPr lang="en-US" dirty="0" smtClean="0"/>
              <a:t> </a:t>
            </a:r>
            <a:r>
              <a:rPr lang="en-US" dirty="0" err="1" smtClean="0"/>
              <a:t>resusţinerea</a:t>
            </a:r>
            <a:r>
              <a:rPr lang="en-US" dirty="0" smtClean="0"/>
              <a:t> a maximum </a:t>
            </a:r>
            <a:r>
              <a:rPr lang="en-US" dirty="0" err="1" smtClean="0"/>
              <a:t>două</a:t>
            </a:r>
            <a:r>
              <a:rPr lang="en-US" dirty="0" smtClean="0"/>
              <a:t> </a:t>
            </a:r>
            <a:r>
              <a:rPr lang="en-US" dirty="0" err="1" smtClean="0"/>
              <a:t>evaluări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îmbunătăţirea</a:t>
            </a:r>
            <a:r>
              <a:rPr lang="en-US" dirty="0" smtClean="0"/>
              <a:t> </a:t>
            </a:r>
            <a:r>
              <a:rPr lang="en-US" dirty="0" err="1" smtClean="0"/>
              <a:t>notei</a:t>
            </a:r>
            <a:r>
              <a:rPr lang="en-US" dirty="0" smtClean="0"/>
              <a:t> la </a:t>
            </a:r>
            <a:r>
              <a:rPr lang="en-US" dirty="0" err="1" smtClean="0"/>
              <a:t>disciplinele</a:t>
            </a:r>
            <a:r>
              <a:rPr lang="en-US" dirty="0" smtClean="0"/>
              <a:t> </a:t>
            </a:r>
            <a:r>
              <a:rPr lang="en-US" dirty="0" err="1" smtClean="0"/>
              <a:t>promovate</a:t>
            </a:r>
            <a:r>
              <a:rPr lang="en-US" dirty="0" smtClean="0"/>
              <a:t>,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sesiunea</a:t>
            </a:r>
            <a:r>
              <a:rPr lang="en-US" dirty="0" smtClean="0"/>
              <a:t> de </a:t>
            </a:r>
            <a:r>
              <a:rPr lang="en-US" dirty="0" err="1" smtClean="0"/>
              <a:t>reprogramare</a:t>
            </a:r>
            <a:r>
              <a:rPr lang="en-US" dirty="0" smtClean="0"/>
              <a:t> a </a:t>
            </a:r>
            <a:r>
              <a:rPr lang="en-US" dirty="0" err="1" smtClean="0"/>
              <a:t>aceluiaşi</a:t>
            </a:r>
            <a:r>
              <a:rPr lang="en-US" dirty="0" smtClean="0"/>
              <a:t> an.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cazul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care nota </a:t>
            </a:r>
            <a:r>
              <a:rPr lang="en-US" dirty="0" err="1" smtClean="0"/>
              <a:t>obţinută</a:t>
            </a:r>
            <a:r>
              <a:rPr lang="en-US" dirty="0" smtClean="0"/>
              <a:t> la </a:t>
            </a:r>
            <a:r>
              <a:rPr lang="en-US" dirty="0" err="1" smtClean="0"/>
              <a:t>reevaluare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mică</a:t>
            </a:r>
            <a:r>
              <a:rPr lang="en-US" dirty="0" smtClean="0"/>
              <a:t> </a:t>
            </a:r>
            <a:r>
              <a:rPr lang="en-US" dirty="0" err="1" smtClean="0"/>
              <a:t>decât</a:t>
            </a:r>
            <a:r>
              <a:rPr lang="en-US" dirty="0" smtClean="0"/>
              <a:t> </a:t>
            </a:r>
            <a:r>
              <a:rPr lang="en-US" dirty="0" err="1" smtClean="0"/>
              <a:t>cea</a:t>
            </a:r>
            <a:r>
              <a:rPr lang="en-US" dirty="0" smtClean="0"/>
              <a:t> </a:t>
            </a:r>
            <a:r>
              <a:rPr lang="en-US" dirty="0" err="1" smtClean="0"/>
              <a:t>iniţială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studentul</a:t>
            </a:r>
            <a:r>
              <a:rPr lang="en-US" dirty="0" smtClean="0"/>
              <a:t> </a:t>
            </a:r>
            <a:r>
              <a:rPr lang="en-US" dirty="0" err="1" smtClean="0"/>
              <a:t>absentează</a:t>
            </a:r>
            <a:r>
              <a:rPr lang="en-US" dirty="0" smtClean="0"/>
              <a:t> de la </a:t>
            </a:r>
            <a:r>
              <a:rPr lang="en-US" dirty="0" err="1" smtClean="0"/>
              <a:t>reevaluare</a:t>
            </a:r>
            <a:r>
              <a:rPr lang="en-US" dirty="0" smtClean="0"/>
              <a:t>, se </a:t>
            </a:r>
            <a:r>
              <a:rPr lang="en-US" dirty="0" err="1" smtClean="0"/>
              <a:t>menţine</a:t>
            </a:r>
            <a:r>
              <a:rPr lang="en-US" dirty="0" smtClean="0"/>
              <a:t> nota </a:t>
            </a:r>
            <a:r>
              <a:rPr lang="en-US" dirty="0" err="1" smtClean="0"/>
              <a:t>acordată</a:t>
            </a:r>
            <a:r>
              <a:rPr lang="en-US" dirty="0" smtClean="0"/>
              <a:t> </a:t>
            </a:r>
            <a:r>
              <a:rPr lang="en-US" dirty="0" err="1" smtClean="0"/>
              <a:t>iniţial</a:t>
            </a:r>
            <a:r>
              <a:rPr lang="en-US" dirty="0" smtClean="0"/>
              <a:t>. La </a:t>
            </a:r>
            <a:r>
              <a:rPr lang="en-US" dirty="0" err="1" smtClean="0"/>
              <a:t>aceste</a:t>
            </a:r>
            <a:r>
              <a:rPr lang="en-US" dirty="0" smtClean="0"/>
              <a:t> </a:t>
            </a:r>
            <a:r>
              <a:rPr lang="en-US" dirty="0" err="1" smtClean="0"/>
              <a:t>reevaluări</a:t>
            </a:r>
            <a:r>
              <a:rPr lang="en-US" dirty="0" smtClean="0"/>
              <a:t> se pot </a:t>
            </a:r>
            <a:r>
              <a:rPr lang="en-US" dirty="0" err="1" smtClean="0"/>
              <a:t>prezenta</a:t>
            </a:r>
            <a:r>
              <a:rPr lang="en-US" dirty="0" smtClean="0"/>
              <a:t> </a:t>
            </a:r>
            <a:r>
              <a:rPr lang="en-US" dirty="0" err="1" smtClean="0"/>
              <a:t>numai</a:t>
            </a:r>
            <a:r>
              <a:rPr lang="en-US" dirty="0" smtClean="0"/>
              <a:t> </a:t>
            </a:r>
            <a:r>
              <a:rPr lang="en-US" dirty="0" err="1" smtClean="0"/>
              <a:t>studenţii</a:t>
            </a:r>
            <a:r>
              <a:rPr lang="en-US" dirty="0" smtClean="0"/>
              <a:t> </a:t>
            </a:r>
            <a:r>
              <a:rPr lang="en-US" dirty="0" err="1" smtClean="0"/>
              <a:t>integralişti</a:t>
            </a:r>
            <a:r>
              <a:rPr lang="en-US" dirty="0" smtClean="0"/>
              <a:t>, </a:t>
            </a:r>
            <a:r>
              <a:rPr lang="en-US" dirty="0" err="1" smtClean="0"/>
              <a:t>iar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cazuri</a:t>
            </a:r>
            <a:r>
              <a:rPr lang="en-US" dirty="0" smtClean="0"/>
              <a:t> </a:t>
            </a:r>
            <a:r>
              <a:rPr lang="en-US" dirty="0" err="1" smtClean="0"/>
              <a:t>excepţionale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 err="1" smtClean="0"/>
              <a:t>studenţii</a:t>
            </a:r>
            <a:r>
              <a:rPr lang="en-US" dirty="0" smtClean="0"/>
              <a:t> cu o </a:t>
            </a:r>
            <a:r>
              <a:rPr lang="en-US" dirty="0" err="1" smtClean="0"/>
              <a:t>absenţă</a:t>
            </a:r>
            <a:r>
              <a:rPr lang="en-US" dirty="0" smtClean="0"/>
              <a:t> la </a:t>
            </a:r>
            <a:r>
              <a:rPr lang="en-US" dirty="0" err="1" smtClean="0"/>
              <a:t>altă</a:t>
            </a:r>
            <a:r>
              <a:rPr lang="en-US" dirty="0" smtClean="0"/>
              <a:t> </a:t>
            </a:r>
            <a:r>
              <a:rPr lang="en-US" dirty="0" err="1" smtClean="0"/>
              <a:t>disciplină</a:t>
            </a:r>
            <a:r>
              <a:rPr lang="en-US" dirty="0" smtClean="0"/>
              <a:t> </a:t>
            </a:r>
            <a:r>
              <a:rPr lang="en-US" dirty="0" err="1" smtClean="0"/>
              <a:t>decât</a:t>
            </a:r>
            <a:r>
              <a:rPr lang="en-US" dirty="0" smtClean="0"/>
              <a:t> </a:t>
            </a:r>
            <a:r>
              <a:rPr lang="en-US" dirty="0" err="1" smtClean="0"/>
              <a:t>cea</a:t>
            </a:r>
            <a:r>
              <a:rPr lang="en-US" dirty="0" smtClean="0"/>
              <a:t> la care se face </a:t>
            </a:r>
            <a:r>
              <a:rPr lang="en-US" dirty="0" err="1" smtClean="0"/>
              <a:t>evaluarea</a:t>
            </a:r>
            <a:r>
              <a:rPr lang="en-US" dirty="0" smtClean="0"/>
              <a:t>. </a:t>
            </a:r>
            <a:r>
              <a:rPr lang="en-US" dirty="0" err="1" smtClean="0"/>
              <a:t>Reevaluările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aceste</a:t>
            </a:r>
            <a:r>
              <a:rPr lang="en-US" dirty="0" smtClean="0"/>
              <a:t> </a:t>
            </a:r>
            <a:r>
              <a:rPr lang="en-US" dirty="0" err="1" smtClean="0"/>
              <a:t>măriri</a:t>
            </a:r>
            <a:r>
              <a:rPr lang="en-US" dirty="0" smtClean="0"/>
              <a:t> de note se </a:t>
            </a:r>
            <a:r>
              <a:rPr lang="en-US" dirty="0" err="1" smtClean="0"/>
              <a:t>plătesc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(2) </a:t>
            </a:r>
            <a:r>
              <a:rPr lang="en-US" dirty="0" err="1" smtClean="0"/>
              <a:t>Cererea</a:t>
            </a:r>
            <a:r>
              <a:rPr lang="en-US" dirty="0" smtClean="0"/>
              <a:t> de </a:t>
            </a:r>
            <a:r>
              <a:rPr lang="en-US" dirty="0" err="1" smtClean="0"/>
              <a:t>resusţinere</a:t>
            </a:r>
            <a:r>
              <a:rPr lang="en-US" dirty="0" smtClean="0"/>
              <a:t> se </a:t>
            </a:r>
            <a:r>
              <a:rPr lang="en-US" dirty="0" err="1" smtClean="0"/>
              <a:t>depune</a:t>
            </a:r>
            <a:r>
              <a:rPr lang="en-US" dirty="0" smtClean="0"/>
              <a:t> la </a:t>
            </a:r>
            <a:r>
              <a:rPr lang="en-US" dirty="0" err="1" smtClean="0"/>
              <a:t>secretariatul</a:t>
            </a:r>
            <a:r>
              <a:rPr lang="en-US" dirty="0" smtClean="0"/>
              <a:t> </a:t>
            </a:r>
            <a:r>
              <a:rPr lang="en-US" dirty="0" err="1" smtClean="0"/>
              <a:t>facultăţii</a:t>
            </a:r>
            <a:r>
              <a:rPr lang="en-US" dirty="0" smtClean="0"/>
              <a:t>, cu </a:t>
            </a:r>
            <a:r>
              <a:rPr lang="en-US" dirty="0" err="1" smtClean="0"/>
              <a:t>patru</a:t>
            </a:r>
            <a:r>
              <a:rPr lang="en-US" dirty="0" smtClean="0"/>
              <a:t> </a:t>
            </a:r>
            <a:r>
              <a:rPr lang="en-US" dirty="0" err="1" smtClean="0"/>
              <a:t>zile</a:t>
            </a:r>
            <a:r>
              <a:rPr lang="en-US" dirty="0" smtClean="0"/>
              <a:t> </a:t>
            </a:r>
            <a:r>
              <a:rPr lang="en-US" dirty="0" err="1" smtClean="0"/>
              <a:t>înainte</a:t>
            </a:r>
            <a:r>
              <a:rPr lang="en-US" dirty="0" smtClean="0"/>
              <a:t> de </a:t>
            </a:r>
            <a:r>
              <a:rPr lang="en-US" dirty="0" err="1" smtClean="0"/>
              <a:t>începerea</a:t>
            </a:r>
            <a:r>
              <a:rPr lang="en-US" dirty="0" smtClean="0"/>
              <a:t> </a:t>
            </a:r>
            <a:r>
              <a:rPr lang="en-US" dirty="0" err="1" smtClean="0"/>
              <a:t>sesiunii</a:t>
            </a:r>
            <a:r>
              <a:rPr lang="en-US" dirty="0" smtClean="0"/>
              <a:t> de </a:t>
            </a:r>
            <a:r>
              <a:rPr lang="en-US" dirty="0" err="1" smtClean="0"/>
              <a:t>reprogramare</a:t>
            </a:r>
            <a:r>
              <a:rPr lang="en-US" dirty="0" smtClean="0"/>
              <a:t>. Taxa </a:t>
            </a:r>
            <a:r>
              <a:rPr lang="en-US" dirty="0" err="1" smtClean="0"/>
              <a:t>trebuie</a:t>
            </a:r>
            <a:r>
              <a:rPr lang="en-US" dirty="0" smtClean="0"/>
              <a:t> </a:t>
            </a:r>
            <a:r>
              <a:rPr lang="en-US" dirty="0" err="1" smtClean="0"/>
              <a:t>achitată</a:t>
            </a:r>
            <a:r>
              <a:rPr lang="en-US" dirty="0" smtClean="0"/>
              <a:t> cu </a:t>
            </a:r>
            <a:r>
              <a:rPr lang="en-US" dirty="0" err="1" smtClean="0"/>
              <a:t>cel</a:t>
            </a:r>
            <a:r>
              <a:rPr lang="en-US" dirty="0" smtClean="0"/>
              <a:t> </a:t>
            </a:r>
            <a:r>
              <a:rPr lang="en-US" dirty="0" err="1" smtClean="0"/>
              <a:t>puţin</a:t>
            </a:r>
            <a:r>
              <a:rPr lang="en-US" dirty="0" smtClean="0"/>
              <a:t> </a:t>
            </a:r>
            <a:r>
              <a:rPr lang="en-US" dirty="0" err="1" smtClean="0"/>
              <a:t>două</a:t>
            </a:r>
            <a:r>
              <a:rPr lang="en-US" dirty="0" smtClean="0"/>
              <a:t> </a:t>
            </a:r>
            <a:r>
              <a:rPr lang="en-US" dirty="0" err="1" smtClean="0"/>
              <a:t>zile</a:t>
            </a:r>
            <a:r>
              <a:rPr lang="en-US" dirty="0" smtClean="0"/>
              <a:t> </a:t>
            </a:r>
            <a:r>
              <a:rPr lang="en-US" dirty="0" err="1" smtClean="0"/>
              <a:t>lucrătoare</a:t>
            </a:r>
            <a:r>
              <a:rPr lang="en-US" dirty="0" smtClean="0"/>
              <a:t> </a:t>
            </a:r>
            <a:r>
              <a:rPr lang="en-US" dirty="0" err="1" smtClean="0"/>
              <a:t>înainte</a:t>
            </a:r>
            <a:r>
              <a:rPr lang="en-US" dirty="0" smtClean="0"/>
              <a:t> de </a:t>
            </a:r>
            <a:r>
              <a:rPr lang="en-US" dirty="0" err="1" smtClean="0"/>
              <a:t>susţinerea</a:t>
            </a:r>
            <a:r>
              <a:rPr lang="en-US" dirty="0" smtClean="0"/>
              <a:t> </a:t>
            </a:r>
            <a:r>
              <a:rPr lang="en-US" dirty="0" err="1" smtClean="0"/>
              <a:t>evaluării</a:t>
            </a:r>
            <a:r>
              <a:rPr lang="en-US" dirty="0" smtClean="0"/>
              <a:t>, la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dintre</a:t>
            </a:r>
            <a:r>
              <a:rPr lang="en-US" dirty="0" smtClean="0"/>
              <a:t> </a:t>
            </a:r>
            <a:r>
              <a:rPr lang="en-US" dirty="0" err="1" smtClean="0"/>
              <a:t>casieriile</a:t>
            </a:r>
            <a:r>
              <a:rPr lang="en-US" dirty="0" smtClean="0"/>
              <a:t> </a:t>
            </a:r>
            <a:r>
              <a:rPr lang="en-US" dirty="0" err="1" smtClean="0"/>
              <a:t>universităţii</a:t>
            </a:r>
            <a:r>
              <a:rPr lang="en-US" dirty="0" smtClean="0"/>
              <a:t>, </a:t>
            </a:r>
            <a:r>
              <a:rPr lang="en-US" dirty="0" err="1" smtClean="0"/>
              <a:t>sau</a:t>
            </a:r>
            <a:r>
              <a:rPr lang="en-US" dirty="0" smtClean="0"/>
              <a:t> cu </a:t>
            </a:r>
            <a:r>
              <a:rPr lang="en-US" dirty="0" err="1" smtClean="0"/>
              <a:t>cel</a:t>
            </a:r>
            <a:r>
              <a:rPr lang="en-US" dirty="0" smtClean="0"/>
              <a:t> </a:t>
            </a:r>
            <a:r>
              <a:rPr lang="en-US" dirty="0" err="1" smtClean="0"/>
              <a:t>puţin</a:t>
            </a:r>
            <a:r>
              <a:rPr lang="en-US" dirty="0" smtClean="0"/>
              <a:t> </a:t>
            </a:r>
            <a:r>
              <a:rPr lang="en-US" dirty="0" err="1" smtClean="0"/>
              <a:t>patru</a:t>
            </a:r>
            <a:r>
              <a:rPr lang="en-US" dirty="0" smtClean="0"/>
              <a:t> </a:t>
            </a:r>
            <a:r>
              <a:rPr lang="en-US" dirty="0" err="1" smtClean="0"/>
              <a:t>zile</a:t>
            </a:r>
            <a:r>
              <a:rPr lang="en-US" dirty="0" smtClean="0"/>
              <a:t> </a:t>
            </a:r>
            <a:r>
              <a:rPr lang="en-US" dirty="0" err="1" smtClean="0"/>
              <a:t>lucrătoare</a:t>
            </a:r>
            <a:r>
              <a:rPr lang="en-US" dirty="0" smtClean="0"/>
              <a:t>, la </a:t>
            </a:r>
            <a:r>
              <a:rPr lang="en-US" dirty="0" err="1" smtClean="0"/>
              <a:t>ghişeele</a:t>
            </a:r>
            <a:r>
              <a:rPr lang="en-US" dirty="0" smtClean="0"/>
              <a:t> </a:t>
            </a:r>
            <a:r>
              <a:rPr lang="en-US" dirty="0" err="1" smtClean="0"/>
              <a:t>băncilor</a:t>
            </a:r>
            <a:r>
              <a:rPr lang="en-US" dirty="0" smtClean="0"/>
              <a:t> </a:t>
            </a:r>
            <a:r>
              <a:rPr lang="en-US" dirty="0" err="1" smtClean="0"/>
              <a:t>agreate</a:t>
            </a:r>
            <a:r>
              <a:rPr lang="en-US" dirty="0" smtClean="0"/>
              <a:t> de A.S.E.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Studenţii</a:t>
            </a:r>
            <a:r>
              <a:rPr lang="en-US" dirty="0" smtClean="0"/>
              <a:t> pot accede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anii</a:t>
            </a:r>
            <a:r>
              <a:rPr lang="en-US" dirty="0" smtClean="0"/>
              <a:t> </a:t>
            </a:r>
            <a:r>
              <a:rPr lang="en-US" dirty="0" err="1" smtClean="0"/>
              <a:t>următori</a:t>
            </a:r>
            <a:r>
              <a:rPr lang="en-US" dirty="0" smtClean="0"/>
              <a:t> de </a:t>
            </a:r>
            <a:r>
              <a:rPr lang="en-US" dirty="0" err="1" smtClean="0"/>
              <a:t>studiu</a:t>
            </a:r>
            <a:r>
              <a:rPr lang="en-US" dirty="0" smtClean="0"/>
              <a:t> </a:t>
            </a:r>
            <a:r>
              <a:rPr lang="en-US" dirty="0" err="1" smtClean="0"/>
              <a:t>fără</a:t>
            </a:r>
            <a:r>
              <a:rPr lang="en-US" dirty="0" smtClean="0"/>
              <a:t> </a:t>
            </a:r>
            <a:r>
              <a:rPr lang="en-US" dirty="0" err="1" smtClean="0"/>
              <a:t>să</a:t>
            </a:r>
            <a:r>
              <a:rPr lang="en-US" dirty="0" smtClean="0"/>
              <a:t> </a:t>
            </a:r>
            <a:r>
              <a:rPr lang="en-US" dirty="0" err="1" smtClean="0"/>
              <a:t>realizeze</a:t>
            </a:r>
            <a:r>
              <a:rPr lang="en-US" dirty="0" smtClean="0"/>
              <a:t> </a:t>
            </a:r>
            <a:r>
              <a:rPr lang="en-US" dirty="0" err="1" smtClean="0"/>
              <a:t>toate</a:t>
            </a:r>
            <a:r>
              <a:rPr lang="en-US" dirty="0" smtClean="0"/>
              <a:t> </a:t>
            </a:r>
            <a:r>
              <a:rPr lang="en-US" dirty="0" err="1" smtClean="0"/>
              <a:t>creditele</a:t>
            </a:r>
            <a:r>
              <a:rPr lang="en-US" dirty="0" smtClean="0"/>
              <a:t> de </a:t>
            </a:r>
            <a:r>
              <a:rPr lang="en-US" dirty="0" err="1" smtClean="0"/>
              <a:t>studiu</a:t>
            </a:r>
            <a:r>
              <a:rPr lang="en-US" dirty="0" smtClean="0"/>
              <a:t> </a:t>
            </a:r>
            <a:r>
              <a:rPr lang="en-US" dirty="0" err="1" smtClean="0"/>
              <a:t>transferabile</a:t>
            </a:r>
            <a:r>
              <a:rPr lang="en-US" dirty="0" smtClean="0"/>
              <a:t> din </a:t>
            </a:r>
            <a:r>
              <a:rPr lang="en-US" dirty="0" err="1" smtClean="0"/>
              <a:t>anii</a:t>
            </a:r>
            <a:r>
              <a:rPr lang="en-US" dirty="0" smtClean="0"/>
              <a:t> </a:t>
            </a:r>
            <a:r>
              <a:rPr lang="en-US" dirty="0" err="1" smtClean="0"/>
              <a:t>anteriori</a:t>
            </a:r>
            <a:r>
              <a:rPr lang="en-US" dirty="0" smtClean="0"/>
              <a:t>, </a:t>
            </a:r>
            <a:r>
              <a:rPr lang="en-US" dirty="0" err="1" smtClean="0"/>
              <a:t>după</a:t>
            </a:r>
            <a:r>
              <a:rPr lang="en-US" dirty="0" smtClean="0"/>
              <a:t> cum </a:t>
            </a:r>
            <a:r>
              <a:rPr lang="en-US" dirty="0" err="1" smtClean="0"/>
              <a:t>urmează</a:t>
            </a:r>
            <a:r>
              <a:rPr lang="en-US" dirty="0" smtClean="0"/>
              <a:t>: </a:t>
            </a:r>
          </a:p>
          <a:p>
            <a:pPr marL="514350" indent="-514350">
              <a:buAutoNum type="alphaLcParenR"/>
            </a:pPr>
            <a:r>
              <a:rPr lang="en-US" dirty="0" smtClean="0"/>
              <a:t>din </a:t>
            </a:r>
            <a:r>
              <a:rPr lang="en-US" dirty="0" err="1" smtClean="0"/>
              <a:t>anul</a:t>
            </a:r>
            <a:r>
              <a:rPr lang="en-US" dirty="0" smtClean="0"/>
              <a:t> I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anul</a:t>
            </a:r>
            <a:r>
              <a:rPr lang="en-US" dirty="0" smtClean="0"/>
              <a:t> al II-lea, </a:t>
            </a:r>
            <a:r>
              <a:rPr lang="en-US" dirty="0" err="1" smtClean="0"/>
              <a:t>dacă</a:t>
            </a:r>
            <a:r>
              <a:rPr lang="en-US" dirty="0" smtClean="0"/>
              <a:t> au </a:t>
            </a:r>
            <a:r>
              <a:rPr lang="en-US" dirty="0" err="1" smtClean="0"/>
              <a:t>obţinut</a:t>
            </a:r>
            <a:r>
              <a:rPr lang="en-US" dirty="0" smtClean="0"/>
              <a:t> minimum 30 </a:t>
            </a:r>
            <a:r>
              <a:rPr lang="en-US" dirty="0" err="1" smtClean="0"/>
              <a:t>credite</a:t>
            </a:r>
            <a:r>
              <a:rPr lang="en-US" dirty="0" smtClean="0"/>
              <a:t> de </a:t>
            </a:r>
            <a:r>
              <a:rPr lang="en-US" dirty="0" err="1" smtClean="0"/>
              <a:t>studiu</a:t>
            </a:r>
            <a:r>
              <a:rPr lang="en-US" dirty="0" smtClean="0"/>
              <a:t> </a:t>
            </a:r>
            <a:r>
              <a:rPr lang="en-US" dirty="0" err="1" smtClean="0"/>
              <a:t>transferabile</a:t>
            </a:r>
            <a:r>
              <a:rPr lang="en-US" dirty="0" smtClean="0"/>
              <a:t> </a:t>
            </a:r>
            <a:r>
              <a:rPr lang="en-US" dirty="0" err="1" smtClean="0"/>
              <a:t>aferente</a:t>
            </a:r>
            <a:r>
              <a:rPr lang="en-US" dirty="0" smtClean="0"/>
              <a:t> </a:t>
            </a:r>
            <a:r>
              <a:rPr lang="en-US" dirty="0" err="1" smtClean="0"/>
              <a:t>disciplinelor</a:t>
            </a:r>
            <a:r>
              <a:rPr lang="en-US" dirty="0" smtClean="0"/>
              <a:t> </a:t>
            </a:r>
            <a:r>
              <a:rPr lang="en-US" dirty="0" err="1" smtClean="0"/>
              <a:t>obligatorii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 err="1" smtClean="0"/>
              <a:t>opţionale</a:t>
            </a:r>
            <a:r>
              <a:rPr lang="en-US" dirty="0" smtClean="0"/>
              <a:t> din </a:t>
            </a:r>
            <a:r>
              <a:rPr lang="en-US" dirty="0" err="1" smtClean="0"/>
              <a:t>planul</a:t>
            </a:r>
            <a:r>
              <a:rPr lang="en-US" dirty="0" smtClean="0"/>
              <a:t> de </a:t>
            </a:r>
            <a:r>
              <a:rPr lang="en-US" dirty="0" err="1" smtClean="0"/>
              <a:t>învăţământ</a:t>
            </a:r>
            <a:r>
              <a:rPr lang="en-US" dirty="0" smtClean="0"/>
              <a:t>; </a:t>
            </a:r>
          </a:p>
          <a:p>
            <a:pPr marL="0" indent="0">
              <a:buNone/>
            </a:pP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caz</a:t>
            </a:r>
            <a:r>
              <a:rPr lang="en-US" dirty="0" smtClean="0"/>
              <a:t> </a:t>
            </a:r>
            <a:r>
              <a:rPr lang="en-US" dirty="0" err="1" smtClean="0"/>
              <a:t>contrar</a:t>
            </a:r>
            <a:r>
              <a:rPr lang="en-US" dirty="0" smtClean="0"/>
              <a:t>, </a:t>
            </a:r>
            <a:r>
              <a:rPr lang="en-US" dirty="0" err="1" smtClean="0"/>
              <a:t>studenţii</a:t>
            </a:r>
            <a:r>
              <a:rPr lang="en-US" dirty="0" smtClean="0"/>
              <a:t> </a:t>
            </a:r>
            <a:r>
              <a:rPr lang="en-US" dirty="0" err="1" smtClean="0"/>
              <a:t>vor</a:t>
            </a:r>
            <a:r>
              <a:rPr lang="en-US" dirty="0" smtClean="0"/>
              <a:t> fi </a:t>
            </a:r>
            <a:r>
              <a:rPr lang="en-US" dirty="0" err="1" smtClean="0"/>
              <a:t>exmatriculaţi</a:t>
            </a:r>
            <a:r>
              <a:rPr lang="en-US" dirty="0" smtClean="0"/>
              <a:t>, cu </a:t>
            </a:r>
            <a:r>
              <a:rPr lang="en-US" dirty="0" err="1" smtClean="0"/>
              <a:t>drept</a:t>
            </a:r>
            <a:r>
              <a:rPr lang="en-US" dirty="0" smtClean="0"/>
              <a:t> de </a:t>
            </a:r>
            <a:r>
              <a:rPr lang="en-US" dirty="0" err="1" smtClean="0"/>
              <a:t>reînmatriculare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Numărul</a:t>
            </a:r>
            <a:r>
              <a:rPr lang="en-US" dirty="0" smtClean="0"/>
              <a:t> minim de </a:t>
            </a:r>
            <a:r>
              <a:rPr lang="en-US" dirty="0" err="1" smtClean="0"/>
              <a:t>credite</a:t>
            </a:r>
            <a:r>
              <a:rPr lang="en-US" dirty="0" smtClean="0"/>
              <a:t> de </a:t>
            </a:r>
            <a:r>
              <a:rPr lang="en-US" dirty="0" err="1" smtClean="0"/>
              <a:t>studiu</a:t>
            </a:r>
            <a:r>
              <a:rPr lang="en-US" dirty="0" smtClean="0"/>
              <a:t> </a:t>
            </a:r>
            <a:r>
              <a:rPr lang="en-US" dirty="0" err="1" smtClean="0"/>
              <a:t>transferabile</a:t>
            </a:r>
            <a:r>
              <a:rPr lang="en-US" dirty="0" smtClean="0"/>
              <a:t> </a:t>
            </a:r>
            <a:r>
              <a:rPr lang="en-US" dirty="0" err="1" smtClean="0"/>
              <a:t>necesar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a accede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anul</a:t>
            </a:r>
            <a:r>
              <a:rPr lang="en-US" dirty="0" smtClean="0"/>
              <a:t> </a:t>
            </a:r>
            <a:r>
              <a:rPr lang="en-US" dirty="0" err="1" smtClean="0"/>
              <a:t>următor</a:t>
            </a:r>
            <a:r>
              <a:rPr lang="en-US" dirty="0" smtClean="0"/>
              <a:t> nu le </a:t>
            </a:r>
            <a:r>
              <a:rPr lang="en-US" dirty="0" err="1" smtClean="0"/>
              <a:t>cumulează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cele</a:t>
            </a:r>
            <a:r>
              <a:rPr lang="en-US" dirty="0" smtClean="0"/>
              <a:t> de la </a:t>
            </a:r>
            <a:r>
              <a:rPr lang="en-US" dirty="0" err="1" smtClean="0"/>
              <a:t>disciplina</a:t>
            </a:r>
            <a:r>
              <a:rPr lang="en-US" dirty="0" smtClean="0"/>
              <a:t> </a:t>
            </a:r>
            <a:r>
              <a:rPr lang="en-US" dirty="0" err="1" smtClean="0"/>
              <a:t>Educaţie</a:t>
            </a:r>
            <a:r>
              <a:rPr lang="en-US" dirty="0" smtClean="0"/>
              <a:t> </a:t>
            </a:r>
            <a:r>
              <a:rPr lang="en-US" dirty="0" err="1" smtClean="0"/>
              <a:t>fizică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sport </a:t>
            </a:r>
            <a:r>
              <a:rPr lang="en-US" dirty="0" err="1" smtClean="0"/>
              <a:t>şi</a:t>
            </a:r>
            <a:r>
              <a:rPr lang="en-US" dirty="0" smtClean="0"/>
              <a:t> de la </a:t>
            </a:r>
            <a:r>
              <a:rPr lang="en-US" dirty="0" err="1" smtClean="0"/>
              <a:t>disciplinele</a:t>
            </a:r>
            <a:r>
              <a:rPr lang="en-US" dirty="0" smtClean="0"/>
              <a:t> facultative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89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Diploma de </a:t>
            </a:r>
            <a:r>
              <a:rPr lang="en-US" dirty="0" err="1" smtClean="0"/>
              <a:t>bacalaureat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rolul</a:t>
            </a:r>
            <a:r>
              <a:rPr lang="en-US" dirty="0" smtClean="0"/>
              <a:t> </a:t>
            </a:r>
            <a:r>
              <a:rPr lang="en-US" dirty="0" err="1" smtClean="0"/>
              <a:t>ei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Locuri</a:t>
            </a:r>
            <a:r>
              <a:rPr lang="en-US" dirty="0" smtClean="0"/>
              <a:t> </a:t>
            </a:r>
            <a:r>
              <a:rPr lang="en-US" dirty="0" err="1" smtClean="0"/>
              <a:t>finantete</a:t>
            </a:r>
            <a:r>
              <a:rPr lang="en-US" dirty="0" smtClean="0"/>
              <a:t> la </a:t>
            </a:r>
            <a:r>
              <a:rPr lang="en-US" dirty="0" err="1" smtClean="0"/>
              <a:t>buget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Locurile</a:t>
            </a:r>
            <a:r>
              <a:rPr lang="en-US" dirty="0" smtClean="0"/>
              <a:t> </a:t>
            </a:r>
            <a:r>
              <a:rPr lang="en-US" dirty="0" err="1" smtClean="0"/>
              <a:t>finanţate</a:t>
            </a:r>
            <a:r>
              <a:rPr lang="en-US" dirty="0" smtClean="0"/>
              <a:t> de la </a:t>
            </a:r>
            <a:r>
              <a:rPr lang="en-US" dirty="0" err="1" smtClean="0"/>
              <a:t>buget</a:t>
            </a:r>
            <a:r>
              <a:rPr lang="en-US" dirty="0" smtClean="0"/>
              <a:t> se </a:t>
            </a:r>
            <a:r>
              <a:rPr lang="en-US" dirty="0" err="1" smtClean="0"/>
              <a:t>ocupă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funcţie</a:t>
            </a:r>
            <a:r>
              <a:rPr lang="en-US" dirty="0" smtClean="0"/>
              <a:t> de </a:t>
            </a:r>
            <a:r>
              <a:rPr lang="en-US" dirty="0" err="1" smtClean="0"/>
              <a:t>creditele</a:t>
            </a:r>
            <a:r>
              <a:rPr lang="en-US" dirty="0" smtClean="0"/>
              <a:t> de </a:t>
            </a:r>
            <a:r>
              <a:rPr lang="en-US" dirty="0" err="1" smtClean="0"/>
              <a:t>studiu</a:t>
            </a:r>
            <a:r>
              <a:rPr lang="en-US" dirty="0" smtClean="0"/>
              <a:t> </a:t>
            </a:r>
            <a:r>
              <a:rPr lang="en-US" dirty="0" err="1" smtClean="0"/>
              <a:t>transferabile</a:t>
            </a:r>
            <a:r>
              <a:rPr lang="en-US" dirty="0" smtClean="0"/>
              <a:t> </a:t>
            </a:r>
            <a:r>
              <a:rPr lang="en-US" dirty="0" err="1" smtClean="0"/>
              <a:t>acumulate</a:t>
            </a:r>
            <a:r>
              <a:rPr lang="en-US" dirty="0" smtClean="0"/>
              <a:t> de la </a:t>
            </a:r>
            <a:r>
              <a:rPr lang="en-US" dirty="0" err="1" smtClean="0"/>
              <a:t>începutul</a:t>
            </a:r>
            <a:r>
              <a:rPr lang="en-US" dirty="0" smtClean="0"/>
              <a:t> </a:t>
            </a:r>
            <a:r>
              <a:rPr lang="en-US" dirty="0" err="1" smtClean="0"/>
              <a:t>studiilor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de media </a:t>
            </a:r>
            <a:r>
              <a:rPr lang="en-US" dirty="0" err="1" smtClean="0"/>
              <a:t>aritmetică</a:t>
            </a:r>
            <a:r>
              <a:rPr lang="en-US" dirty="0" smtClean="0"/>
              <a:t> </a:t>
            </a:r>
            <a:r>
              <a:rPr lang="en-US" dirty="0" err="1" smtClean="0"/>
              <a:t>ponderată</a:t>
            </a:r>
            <a:r>
              <a:rPr lang="en-US" dirty="0" smtClean="0"/>
              <a:t> cu </a:t>
            </a:r>
            <a:r>
              <a:rPr lang="en-US" dirty="0" err="1" smtClean="0"/>
              <a:t>creditele</a:t>
            </a:r>
            <a:r>
              <a:rPr lang="en-US" dirty="0" smtClean="0"/>
              <a:t> de </a:t>
            </a:r>
            <a:r>
              <a:rPr lang="en-US" dirty="0" err="1" smtClean="0"/>
              <a:t>studiu</a:t>
            </a:r>
            <a:r>
              <a:rPr lang="en-US" dirty="0" smtClean="0"/>
              <a:t> </a:t>
            </a:r>
            <a:r>
              <a:rPr lang="en-US" dirty="0" err="1" smtClean="0"/>
              <a:t>transferabile</a:t>
            </a:r>
            <a:r>
              <a:rPr lang="en-US" dirty="0" smtClean="0"/>
              <a:t>, </a:t>
            </a:r>
            <a:r>
              <a:rPr lang="en-US" dirty="0" err="1" smtClean="0"/>
              <a:t>obținute</a:t>
            </a:r>
            <a:r>
              <a:rPr lang="en-US" dirty="0" smtClean="0"/>
              <a:t> la </a:t>
            </a:r>
            <a:r>
              <a:rPr lang="en-US" dirty="0" err="1" smtClean="0"/>
              <a:t>finele</a:t>
            </a:r>
            <a:r>
              <a:rPr lang="en-US" dirty="0" smtClean="0"/>
              <a:t> </a:t>
            </a:r>
            <a:r>
              <a:rPr lang="en-US" dirty="0" err="1" smtClean="0"/>
              <a:t>anului</a:t>
            </a:r>
            <a:r>
              <a:rPr lang="en-US" dirty="0" smtClean="0"/>
              <a:t> </a:t>
            </a:r>
            <a:r>
              <a:rPr lang="en-US" dirty="0" err="1" smtClean="0"/>
              <a:t>universitar</a:t>
            </a:r>
            <a:r>
              <a:rPr lang="en-US" dirty="0" smtClean="0"/>
              <a:t> anterior.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Fac</a:t>
            </a:r>
            <a:r>
              <a:rPr lang="en-US" dirty="0" smtClean="0"/>
              <a:t> </a:t>
            </a:r>
            <a:r>
              <a:rPr lang="en-US" dirty="0" err="1" smtClean="0"/>
              <a:t>excepţie</a:t>
            </a:r>
            <a:r>
              <a:rPr lang="en-US" dirty="0" smtClean="0"/>
              <a:t> </a:t>
            </a:r>
            <a:r>
              <a:rPr lang="en-US" dirty="0" err="1" smtClean="0"/>
              <a:t>studenţii</a:t>
            </a:r>
            <a:r>
              <a:rPr lang="en-US" dirty="0" smtClean="0"/>
              <a:t> de la </a:t>
            </a:r>
            <a:r>
              <a:rPr lang="en-US" dirty="0" err="1" smtClean="0"/>
              <a:t>buget</a:t>
            </a:r>
            <a:r>
              <a:rPr lang="en-US" dirty="0" smtClean="0"/>
              <a:t> care </a:t>
            </a:r>
            <a:r>
              <a:rPr lang="en-US" dirty="0" err="1" smtClean="0"/>
              <a:t>îndeplinesc</a:t>
            </a:r>
            <a:r>
              <a:rPr lang="en-US" dirty="0" smtClean="0"/>
              <a:t> </a:t>
            </a:r>
            <a:r>
              <a:rPr lang="en-US" dirty="0" err="1" smtClean="0"/>
              <a:t>condiţiile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a </a:t>
            </a:r>
            <a:r>
              <a:rPr lang="en-US" dirty="0" err="1" smtClean="0"/>
              <a:t>primi</a:t>
            </a:r>
            <a:r>
              <a:rPr lang="en-US" dirty="0" smtClean="0"/>
              <a:t> </a:t>
            </a:r>
            <a:r>
              <a:rPr lang="en-US" dirty="0" err="1" smtClean="0"/>
              <a:t>bursă</a:t>
            </a:r>
            <a:r>
              <a:rPr lang="en-US" dirty="0" smtClean="0"/>
              <a:t> </a:t>
            </a:r>
            <a:r>
              <a:rPr lang="en-US" dirty="0" err="1" smtClean="0"/>
              <a:t>socială</a:t>
            </a:r>
            <a:r>
              <a:rPr lang="en-US" dirty="0" smtClean="0"/>
              <a:t> </a:t>
            </a:r>
            <a:r>
              <a:rPr lang="en-US" dirty="0" err="1" smtClean="0"/>
              <a:t>și</a:t>
            </a:r>
            <a:r>
              <a:rPr lang="en-US" dirty="0" smtClean="0"/>
              <a:t> care </a:t>
            </a:r>
            <a:r>
              <a:rPr lang="en-US" dirty="0" err="1" smtClean="0"/>
              <a:t>îşi</a:t>
            </a:r>
            <a:r>
              <a:rPr lang="en-US" dirty="0" smtClean="0"/>
              <a:t> </a:t>
            </a:r>
            <a:r>
              <a:rPr lang="en-US" dirty="0" err="1" smtClean="0"/>
              <a:t>păstrează</a:t>
            </a:r>
            <a:r>
              <a:rPr lang="en-US" dirty="0" smtClean="0"/>
              <a:t> forma de </a:t>
            </a:r>
            <a:r>
              <a:rPr lang="en-US" dirty="0" err="1" smtClean="0"/>
              <a:t>finanţare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Pot </a:t>
            </a:r>
            <a:r>
              <a:rPr lang="en-US" dirty="0" err="1" smtClean="0"/>
              <a:t>participa</a:t>
            </a:r>
            <a:r>
              <a:rPr lang="en-US" dirty="0" smtClean="0"/>
              <a:t> la </a:t>
            </a:r>
            <a:r>
              <a:rPr lang="en-US" dirty="0" err="1" smtClean="0"/>
              <a:t>ierarhizare</a:t>
            </a:r>
            <a:r>
              <a:rPr lang="en-US" dirty="0" smtClean="0"/>
              <a:t> </a:t>
            </a:r>
            <a:r>
              <a:rPr lang="en-US" dirty="0" err="1" smtClean="0"/>
              <a:t>doar</a:t>
            </a:r>
            <a:r>
              <a:rPr lang="en-US" dirty="0" smtClean="0"/>
              <a:t> </a:t>
            </a:r>
            <a:r>
              <a:rPr lang="en-US" dirty="0" err="1" smtClean="0"/>
              <a:t>studenţii</a:t>
            </a:r>
            <a:r>
              <a:rPr lang="en-US" dirty="0" smtClean="0"/>
              <a:t> care au la </a:t>
            </a:r>
            <a:r>
              <a:rPr lang="en-US" dirty="0" err="1" smtClean="0"/>
              <a:t>dosar</a:t>
            </a:r>
            <a:r>
              <a:rPr lang="en-US" dirty="0" smtClean="0"/>
              <a:t> diploma de </a:t>
            </a:r>
            <a:r>
              <a:rPr lang="en-US" dirty="0" err="1" smtClean="0"/>
              <a:t>bacalaureat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original. Diploma de </a:t>
            </a:r>
            <a:r>
              <a:rPr lang="en-US" dirty="0" err="1" smtClean="0"/>
              <a:t>bacalaureat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original </a:t>
            </a:r>
            <a:r>
              <a:rPr lang="en-US" dirty="0" err="1" smtClean="0"/>
              <a:t>rămâne</a:t>
            </a:r>
            <a:r>
              <a:rPr lang="en-US" dirty="0" smtClean="0"/>
              <a:t> la </a:t>
            </a:r>
            <a:r>
              <a:rPr lang="en-US" dirty="0" err="1" smtClean="0"/>
              <a:t>dosarul</a:t>
            </a:r>
            <a:r>
              <a:rPr lang="en-US" dirty="0" smtClean="0"/>
              <a:t> personal al </a:t>
            </a:r>
            <a:r>
              <a:rPr lang="en-US" dirty="0" err="1" smtClean="0"/>
              <a:t>studentului</a:t>
            </a:r>
            <a:r>
              <a:rPr lang="en-US" dirty="0" smtClean="0"/>
              <a:t>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toată</a:t>
            </a:r>
            <a:r>
              <a:rPr lang="en-US" dirty="0" smtClean="0"/>
              <a:t> </a:t>
            </a:r>
            <a:r>
              <a:rPr lang="en-US" dirty="0" err="1" smtClean="0"/>
              <a:t>perioada</a:t>
            </a:r>
            <a:r>
              <a:rPr lang="en-US" dirty="0" smtClean="0"/>
              <a:t> </a:t>
            </a:r>
            <a:r>
              <a:rPr lang="en-US" dirty="0" err="1" smtClean="0"/>
              <a:t>studiilor</a:t>
            </a:r>
            <a:r>
              <a:rPr lang="en-US" dirty="0" smtClean="0"/>
              <a:t> </a:t>
            </a:r>
            <a:r>
              <a:rPr lang="en-US" dirty="0" err="1" smtClean="0"/>
              <a:t>finanțate</a:t>
            </a:r>
            <a:r>
              <a:rPr lang="en-US" dirty="0" smtClean="0"/>
              <a:t> de la </a:t>
            </a:r>
            <a:r>
              <a:rPr lang="en-US" dirty="0" err="1" smtClean="0"/>
              <a:t>bugetul</a:t>
            </a:r>
            <a:r>
              <a:rPr lang="en-US" dirty="0" smtClean="0"/>
              <a:t> de stat.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23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Calendarul</a:t>
            </a:r>
            <a:r>
              <a:rPr lang="en-US" dirty="0" smtClean="0"/>
              <a:t> </a:t>
            </a:r>
            <a:r>
              <a:rPr lang="en-US" dirty="0" err="1" smtClean="0"/>
              <a:t>studentului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https://consilierstudenti.ase.ro/calendarul-studentului-2019-2020/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13.07 – </a:t>
            </a:r>
            <a:r>
              <a:rPr lang="en-US" dirty="0" err="1" smtClean="0"/>
              <a:t>afisarea</a:t>
            </a:r>
            <a:r>
              <a:rPr lang="en-US" dirty="0" smtClean="0"/>
              <a:t> </a:t>
            </a:r>
            <a:r>
              <a:rPr lang="en-US" dirty="0" err="1" smtClean="0"/>
              <a:t>mediilor</a:t>
            </a:r>
            <a:r>
              <a:rPr lang="en-US" dirty="0" smtClean="0"/>
              <a:t> / </a:t>
            </a:r>
            <a:r>
              <a:rPr lang="en-US" dirty="0" err="1" smtClean="0"/>
              <a:t>clasamentului</a:t>
            </a:r>
            <a:r>
              <a:rPr lang="en-US" dirty="0" smtClean="0"/>
              <a:t> </a:t>
            </a:r>
            <a:r>
              <a:rPr lang="en-US" dirty="0" err="1" smtClean="0"/>
              <a:t>studentilor</a:t>
            </a:r>
            <a:r>
              <a:rPr lang="en-US" dirty="0" smtClean="0"/>
              <a:t> din </a:t>
            </a:r>
            <a:r>
              <a:rPr lang="en-US" dirty="0" err="1" smtClean="0"/>
              <a:t>anul</a:t>
            </a:r>
            <a:r>
              <a:rPr lang="en-US" dirty="0" smtClean="0"/>
              <a:t> 1 </a:t>
            </a:r>
          </a:p>
          <a:p>
            <a:pPr marL="0" indent="0">
              <a:buNone/>
            </a:pPr>
            <a:r>
              <a:rPr lang="en-US" dirty="0" smtClean="0"/>
              <a:t>13.07 - </a:t>
            </a:r>
            <a:r>
              <a:rPr lang="en-US" dirty="0" err="1" smtClean="0"/>
              <a:t>afisarea</a:t>
            </a:r>
            <a:r>
              <a:rPr lang="en-US" dirty="0" smtClean="0"/>
              <a:t> </a:t>
            </a:r>
            <a:r>
              <a:rPr lang="en-US" dirty="0" err="1" smtClean="0"/>
              <a:t>listei</a:t>
            </a:r>
            <a:r>
              <a:rPr lang="en-US" dirty="0" smtClean="0"/>
              <a:t> cu </a:t>
            </a:r>
            <a:r>
              <a:rPr lang="en-US" dirty="0" err="1" smtClean="0"/>
              <a:t>studentii</a:t>
            </a:r>
            <a:r>
              <a:rPr lang="en-US" dirty="0" smtClean="0"/>
              <a:t> </a:t>
            </a:r>
            <a:r>
              <a:rPr lang="en-US" dirty="0" err="1" smtClean="0"/>
              <a:t>exmatriculati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13.07 – 24.07  </a:t>
            </a:r>
            <a:r>
              <a:rPr lang="en-US" dirty="0" err="1" smtClean="0"/>
              <a:t>si</a:t>
            </a:r>
            <a:r>
              <a:rPr lang="en-US" dirty="0" smtClean="0"/>
              <a:t> 01.09 – 11.09– </a:t>
            </a:r>
            <a:r>
              <a:rPr lang="en-US" dirty="0" err="1" smtClean="0"/>
              <a:t>depunerea</a:t>
            </a:r>
            <a:r>
              <a:rPr lang="en-US" dirty="0" smtClean="0"/>
              <a:t> la </a:t>
            </a:r>
            <a:r>
              <a:rPr lang="en-US" dirty="0" err="1" smtClean="0"/>
              <a:t>secretariatul</a:t>
            </a:r>
            <a:r>
              <a:rPr lang="en-US" dirty="0" smtClean="0"/>
              <a:t> </a:t>
            </a:r>
            <a:r>
              <a:rPr lang="en-US" dirty="0" err="1" smtClean="0"/>
              <a:t>facultatii</a:t>
            </a:r>
            <a:r>
              <a:rPr lang="en-US" dirty="0" smtClean="0"/>
              <a:t> a </a:t>
            </a:r>
            <a:r>
              <a:rPr lang="en-US" dirty="0" err="1" smtClean="0"/>
              <a:t>diplomelor</a:t>
            </a:r>
            <a:r>
              <a:rPr lang="en-US" dirty="0" smtClean="0"/>
              <a:t> de BAC in original (cine nu are </a:t>
            </a:r>
            <a:r>
              <a:rPr lang="en-US" dirty="0" err="1" smtClean="0"/>
              <a:t>depusa</a:t>
            </a:r>
            <a:r>
              <a:rPr lang="en-US" dirty="0" smtClean="0"/>
              <a:t> diploma) </a:t>
            </a:r>
          </a:p>
          <a:p>
            <a:pPr marL="0" indent="0">
              <a:buNone/>
            </a:pPr>
            <a:r>
              <a:rPr lang="en-US" dirty="0" smtClean="0"/>
              <a:t>18.09 – </a:t>
            </a:r>
            <a:r>
              <a:rPr lang="en-US" dirty="0" err="1" smtClean="0"/>
              <a:t>afisarea</a:t>
            </a:r>
            <a:r>
              <a:rPr lang="en-US" dirty="0" smtClean="0"/>
              <a:t> </a:t>
            </a:r>
            <a:r>
              <a:rPr lang="en-US" dirty="0" err="1" smtClean="0"/>
              <a:t>listelor</a:t>
            </a:r>
            <a:r>
              <a:rPr lang="en-US" dirty="0" smtClean="0"/>
              <a:t> </a:t>
            </a:r>
            <a:r>
              <a:rPr lang="en-US" dirty="0" err="1" smtClean="0"/>
              <a:t>buget</a:t>
            </a:r>
            <a:r>
              <a:rPr lang="en-US" dirty="0" smtClean="0"/>
              <a:t>/taxa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Bursele</a:t>
            </a:r>
            <a:r>
              <a:rPr lang="en-US" dirty="0" smtClean="0"/>
              <a:t> </a:t>
            </a:r>
            <a:r>
              <a:rPr lang="en-US" dirty="0" err="1" smtClean="0"/>
              <a:t>sociale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07-11.09 </a:t>
            </a:r>
            <a:r>
              <a:rPr lang="en-US" dirty="0" err="1" smtClean="0"/>
              <a:t>si</a:t>
            </a:r>
            <a:r>
              <a:rPr lang="en-US" dirty="0" smtClean="0"/>
              <a:t> 14-17.09 – </a:t>
            </a:r>
            <a:r>
              <a:rPr lang="en-US" dirty="0" err="1" smtClean="0"/>
              <a:t>depunerea</a:t>
            </a:r>
            <a:r>
              <a:rPr lang="en-US" dirty="0" smtClean="0"/>
              <a:t> la </a:t>
            </a:r>
            <a:r>
              <a:rPr lang="en-US" dirty="0" err="1" smtClean="0"/>
              <a:t>secretariatele</a:t>
            </a:r>
            <a:r>
              <a:rPr lang="en-US" dirty="0" smtClean="0"/>
              <a:t> </a:t>
            </a:r>
            <a:r>
              <a:rPr lang="en-US" dirty="0" err="1" smtClean="0"/>
              <a:t>facultatilor</a:t>
            </a:r>
            <a:r>
              <a:rPr lang="en-US" dirty="0" smtClean="0"/>
              <a:t> a </a:t>
            </a:r>
            <a:r>
              <a:rPr lang="en-US" dirty="0" err="1" smtClean="0"/>
              <a:t>dosarelor</a:t>
            </a:r>
            <a:r>
              <a:rPr lang="en-US" dirty="0" smtClean="0"/>
              <a:t> de burse </a:t>
            </a:r>
            <a:r>
              <a:rPr lang="en-US" dirty="0" err="1" smtClean="0"/>
              <a:t>sociale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3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Cazare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cazare.ase.ro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24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unde</a:t>
            </a:r>
            <a:r>
              <a:rPr lang="en-US" dirty="0" smtClean="0"/>
              <a:t> ma </a:t>
            </a:r>
            <a:r>
              <a:rPr lang="en-US" dirty="0" err="1" smtClean="0"/>
              <a:t>informez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www.ase.ro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www.fabbv.ase.ro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www.cazare.ro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Grupul</a:t>
            </a:r>
            <a:r>
              <a:rPr lang="en-US" dirty="0" smtClean="0"/>
              <a:t> </a:t>
            </a:r>
            <a:r>
              <a:rPr lang="en-US" dirty="0" err="1" smtClean="0"/>
              <a:t>facebook</a:t>
            </a:r>
            <a:r>
              <a:rPr lang="en-US" dirty="0" smtClean="0"/>
              <a:t> </a:t>
            </a:r>
            <a:r>
              <a:rPr lang="en-US" dirty="0" err="1" smtClean="0"/>
              <a:t>studentfabbv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678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562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La granita dintre anul 1 si 2</vt:lpstr>
      <vt:lpstr>PowerPoint Presentation</vt:lpstr>
      <vt:lpstr>Sesiunea de reprogramare (29.06 - 05.07) Cum trec in anul 2?</vt:lpstr>
      <vt:lpstr>Regulament licenta</vt:lpstr>
      <vt:lpstr>PowerPoint Presentation</vt:lpstr>
      <vt:lpstr>Diploma de bacalaureat si rolul ei Locuri finantete la buget</vt:lpstr>
      <vt:lpstr>PowerPoint Presentation</vt:lpstr>
      <vt:lpstr>Bursele sociale</vt:lpstr>
      <vt:lpstr>Cazare</vt:lpstr>
      <vt:lpstr>De unde ma informez?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granita dintre anul 1 si 2</dc:title>
  <dc:creator>TATU LUCIAN</dc:creator>
  <cp:lastModifiedBy>TATU LUCIAN</cp:lastModifiedBy>
  <cp:revision>6</cp:revision>
  <dcterms:created xsi:type="dcterms:W3CDTF">2020-06-24T05:50:47Z</dcterms:created>
  <dcterms:modified xsi:type="dcterms:W3CDTF">2020-06-24T10:29:36Z</dcterms:modified>
</cp:coreProperties>
</file>